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3"/>
  </p:notesMasterIdLst>
  <p:sldIdLst>
    <p:sldId id="256" r:id="rId2"/>
    <p:sldId id="287" r:id="rId3"/>
    <p:sldId id="259" r:id="rId4"/>
    <p:sldId id="288" r:id="rId5"/>
    <p:sldId id="289" r:id="rId6"/>
    <p:sldId id="290" r:id="rId7"/>
    <p:sldId id="291" r:id="rId8"/>
    <p:sldId id="292" r:id="rId9"/>
    <p:sldId id="293" r:id="rId10"/>
    <p:sldId id="295" r:id="rId11"/>
    <p:sldId id="296" r:id="rId12"/>
    <p:sldId id="297" r:id="rId13"/>
    <p:sldId id="298" r:id="rId14"/>
    <p:sldId id="300" r:id="rId15"/>
    <p:sldId id="299" r:id="rId16"/>
    <p:sldId id="301" r:id="rId17"/>
    <p:sldId id="303" r:id="rId18"/>
    <p:sldId id="302"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47A5C-5B9E-453F-A6F3-1F581F911EE4}">
          <p14:sldIdLst>
            <p14:sldId id="256"/>
            <p14:sldId id="287"/>
            <p14:sldId id="259"/>
            <p14:sldId id="288"/>
            <p14:sldId id="289"/>
            <p14:sldId id="290"/>
            <p14:sldId id="291"/>
            <p14:sldId id="292"/>
            <p14:sldId id="293"/>
            <p14:sldId id="295"/>
            <p14:sldId id="296"/>
            <p14:sldId id="297"/>
            <p14:sldId id="298"/>
            <p14:sldId id="300"/>
            <p14:sldId id="299"/>
            <p14:sldId id="301"/>
            <p14:sldId id="303"/>
            <p14:sldId id="302"/>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7" autoAdjust="0"/>
    <p:restoredTop sz="79725" autoAdjust="0"/>
  </p:normalViewPr>
  <p:slideViewPr>
    <p:cSldViewPr snapToGrid="0">
      <p:cViewPr varScale="1">
        <p:scale>
          <a:sx n="72" d="100"/>
          <a:sy n="72" d="100"/>
        </p:scale>
        <p:origin x="7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a:t>
            </a:fld>
            <a:endParaRPr lang="en-US"/>
          </a:p>
        </p:txBody>
      </p:sp>
    </p:spTree>
    <p:extLst>
      <p:ext uri="{BB962C8B-B14F-4D97-AF65-F5344CB8AC3E}">
        <p14:creationId xmlns:p14="http://schemas.microsoft.com/office/powerpoint/2010/main" val="214060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đường viền của Placeholders: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Drawing, chọn </a:t>
            </a:r>
            <a:r>
              <a:rPr lang="en-US" sz="900" b="1" kern="1200">
                <a:solidFill>
                  <a:schemeClr val="tx1"/>
                </a:solidFill>
                <a:effectLst/>
                <a:latin typeface="+mn-lt"/>
                <a:ea typeface="+mn-ea"/>
                <a:cs typeface="+mn-cs"/>
              </a:rPr>
              <a:t>Shape Outline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Drawing Tools</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Shape Styles, chọn </a:t>
            </a:r>
            <a:r>
              <a:rPr lang="en-US" sz="900" b="1" kern="1200">
                <a:solidFill>
                  <a:schemeClr val="tx1"/>
                </a:solidFill>
                <a:effectLst/>
                <a:latin typeface="+mn-lt"/>
                <a:ea typeface="+mn-ea"/>
                <a:cs typeface="+mn-cs"/>
              </a:rPr>
              <a:t>Shape Outline</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Drawing Tools</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Format Shape</a:t>
            </a:r>
            <a:r>
              <a:rPr lang="en-US" sz="900" kern="1200">
                <a:solidFill>
                  <a:schemeClr val="tx1"/>
                </a:solidFill>
                <a:effectLst/>
                <a:latin typeface="+mn-lt"/>
                <a:ea typeface="+mn-ea"/>
                <a:cs typeface="+mn-cs"/>
              </a:rPr>
              <a:t>) để mở năng tác vụ </a:t>
            </a:r>
            <a:r>
              <a:rPr lang="en-US" sz="900" b="1" kern="1200">
                <a:solidFill>
                  <a:schemeClr val="tx1"/>
                </a:solidFill>
                <a:effectLst/>
                <a:latin typeface="+mn-lt"/>
                <a:ea typeface="+mn-ea"/>
                <a:cs typeface="+mn-cs"/>
              </a:rPr>
              <a:t>Format Shape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biểu tượng </a:t>
            </a:r>
            <a:r>
              <a:rPr lang="en-US" sz="900" b="1" kern="1200">
                <a:solidFill>
                  <a:schemeClr val="tx1"/>
                </a:solidFill>
                <a:effectLst/>
                <a:latin typeface="+mn-lt"/>
                <a:ea typeface="+mn-ea"/>
                <a:cs typeface="+mn-cs"/>
              </a:rPr>
              <a:t>Fill &amp; Line</a:t>
            </a:r>
            <a:r>
              <a:rPr lang="en-US" sz="900" kern="1200">
                <a:solidFill>
                  <a:schemeClr val="tx1"/>
                </a:solidFill>
                <a:effectLst/>
                <a:latin typeface="+mn-lt"/>
                <a:ea typeface="+mn-ea"/>
                <a:cs typeface="+mn-cs"/>
              </a:rPr>
              <a:t> trong </a:t>
            </a:r>
            <a:r>
              <a:rPr lang="en-US" sz="900" b="1" kern="1200">
                <a:solidFill>
                  <a:schemeClr val="tx1"/>
                </a:solidFill>
                <a:effectLst/>
                <a:latin typeface="+mn-lt"/>
                <a:ea typeface="+mn-ea"/>
                <a:cs typeface="+mn-cs"/>
              </a:rPr>
              <a:t>Shape Options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mở rộng phần </a:t>
            </a:r>
            <a:r>
              <a:rPr lang="en-US" sz="900" b="1" kern="1200">
                <a:solidFill>
                  <a:schemeClr val="tx1"/>
                </a:solidFill>
                <a:effectLst/>
                <a:latin typeface="+mn-lt"/>
                <a:ea typeface="+mn-ea"/>
                <a:cs typeface="+mn-cs"/>
              </a:rPr>
              <a:t>Line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tùy chọn phù hợp.</a:t>
            </a:r>
          </a:p>
          <a:p>
            <a:pPr lvl="0"/>
            <a:r>
              <a:rPr lang="es-MX" sz="900" b="1" kern="1200">
                <a:solidFill>
                  <a:schemeClr val="tx1"/>
                </a:solidFill>
                <a:effectLst/>
                <a:latin typeface="+mn-lt"/>
                <a:ea typeface="+mn-ea"/>
                <a:cs typeface="+mn-cs"/>
              </a:rPr>
              <a:t>Thay đổi nền của Placeholders: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Drawing, chọn </a:t>
            </a:r>
            <a:r>
              <a:rPr lang="en-US" sz="900" b="1" kern="1200">
                <a:solidFill>
                  <a:schemeClr val="tx1"/>
                </a:solidFill>
                <a:effectLst/>
                <a:latin typeface="+mn-lt"/>
                <a:ea typeface="+mn-ea"/>
                <a:cs typeface="+mn-cs"/>
              </a:rPr>
              <a:t>Shape Fill</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Drawing Tools</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Shape Styles, chọn </a:t>
            </a:r>
            <a:r>
              <a:rPr lang="en-US" sz="900" b="1" kern="1200">
                <a:solidFill>
                  <a:schemeClr val="tx1"/>
                </a:solidFill>
                <a:effectLst/>
                <a:latin typeface="+mn-lt"/>
                <a:ea typeface="+mn-ea"/>
                <a:cs typeface="+mn-cs"/>
              </a:rPr>
              <a:t>Shape Fill</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Drawing Tools</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Shape Styles</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Format Shape</a:t>
            </a:r>
            <a:r>
              <a:rPr lang="en-US" sz="900" kern="1200">
                <a:solidFill>
                  <a:schemeClr val="tx1"/>
                </a:solidFill>
                <a:effectLst/>
                <a:latin typeface="+mn-lt"/>
                <a:ea typeface="+mn-ea"/>
                <a:cs typeface="+mn-cs"/>
              </a:rPr>
              <a:t>) để mở năng tác vụ Format Shape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biểu tượng </a:t>
            </a:r>
            <a:r>
              <a:rPr lang="en-US" sz="900" b="1" kern="1200">
                <a:solidFill>
                  <a:schemeClr val="tx1"/>
                </a:solidFill>
                <a:effectLst/>
                <a:latin typeface="+mn-lt"/>
                <a:ea typeface="+mn-ea"/>
                <a:cs typeface="+mn-cs"/>
              </a:rPr>
              <a:t>Fill &amp; Line</a:t>
            </a:r>
            <a:r>
              <a:rPr lang="en-US" sz="900" kern="1200">
                <a:solidFill>
                  <a:schemeClr val="tx1"/>
                </a:solidFill>
                <a:effectLst/>
                <a:latin typeface="+mn-lt"/>
                <a:ea typeface="+mn-ea"/>
                <a:cs typeface="+mn-cs"/>
              </a:rPr>
              <a:t> trong </a:t>
            </a:r>
            <a:r>
              <a:rPr lang="en-US" sz="900" b="1" kern="1200">
                <a:solidFill>
                  <a:schemeClr val="tx1"/>
                </a:solidFill>
                <a:effectLst/>
                <a:latin typeface="+mn-lt"/>
                <a:ea typeface="+mn-ea"/>
                <a:cs typeface="+mn-cs"/>
              </a:rPr>
              <a:t>Shape Options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tùy chọn phù hợp trong phần </a:t>
            </a:r>
            <a:r>
              <a:rPr lang="en-US" sz="900" b="1" kern="1200">
                <a:solidFill>
                  <a:schemeClr val="tx1"/>
                </a:solidFill>
                <a:effectLst/>
                <a:latin typeface="+mn-lt"/>
                <a:ea typeface="+mn-ea"/>
                <a:cs typeface="+mn-cs"/>
              </a:rPr>
              <a:t>Fill</a:t>
            </a:r>
            <a:r>
              <a:rPr lang="en-US" sz="900" kern="1200">
                <a:solidFill>
                  <a:schemeClr val="tx1"/>
                </a:solidFill>
                <a:effectLst/>
                <a:latin typeface="+mn-lt"/>
                <a:ea typeface="+mn-ea"/>
                <a:cs typeface="+mn-cs"/>
              </a:rPr>
              <a:t>.</a:t>
            </a:r>
          </a:p>
          <a:p>
            <a:r>
              <a:rPr lang="es-MX" sz="900" b="1" kern="1200">
                <a:solidFill>
                  <a:schemeClr val="tx1"/>
                </a:solidFill>
                <a:effectLst/>
                <a:latin typeface="+mn-lt"/>
                <a:ea typeface="+mn-ea"/>
                <a:cs typeface="+mn-cs"/>
              </a:rPr>
              <a:t>Thay đổi hiệu ứng của Placeholders: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Drawing, chọn </a:t>
            </a:r>
            <a:r>
              <a:rPr lang="en-US" sz="900" b="1" kern="1200">
                <a:solidFill>
                  <a:schemeClr val="tx1"/>
                </a:solidFill>
                <a:effectLst/>
                <a:latin typeface="+mn-lt"/>
                <a:ea typeface="+mn-ea"/>
                <a:cs typeface="+mn-cs"/>
              </a:rPr>
              <a:t>Shape Effects.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Drawing Tools, chọn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Shape Styles, chọn </a:t>
            </a:r>
            <a:r>
              <a:rPr lang="en-US" sz="900" b="1" kern="1200">
                <a:solidFill>
                  <a:schemeClr val="tx1"/>
                </a:solidFill>
                <a:effectLst/>
                <a:latin typeface="+mn-lt"/>
                <a:ea typeface="+mn-ea"/>
                <a:cs typeface="+mn-cs"/>
              </a:rPr>
              <a:t>Shape Effects.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Drawing Tools, chọn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Shape Styles, chọn  (</a:t>
            </a:r>
            <a:r>
              <a:rPr lang="en-US" sz="900" b="1" kern="1200">
                <a:solidFill>
                  <a:schemeClr val="tx1"/>
                </a:solidFill>
                <a:effectLst/>
                <a:latin typeface="+mn-lt"/>
                <a:ea typeface="+mn-ea"/>
                <a:cs typeface="+mn-cs"/>
              </a:rPr>
              <a:t>Format Shape</a:t>
            </a:r>
            <a:r>
              <a:rPr lang="en-US" sz="900" kern="1200">
                <a:solidFill>
                  <a:schemeClr val="tx1"/>
                </a:solidFill>
                <a:effectLst/>
                <a:latin typeface="+mn-lt"/>
                <a:ea typeface="+mn-ea"/>
                <a:cs typeface="+mn-cs"/>
              </a:rPr>
              <a:t>) để mở năng tác vụ Format Shape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biểu tượng  (</a:t>
            </a:r>
            <a:r>
              <a:rPr lang="en-US" sz="900" b="1" kern="1200">
                <a:solidFill>
                  <a:schemeClr val="tx1"/>
                </a:solidFill>
                <a:effectLst/>
                <a:latin typeface="+mn-lt"/>
                <a:ea typeface="+mn-ea"/>
                <a:cs typeface="+mn-cs"/>
              </a:rPr>
              <a:t>Effects</a:t>
            </a:r>
            <a:r>
              <a:rPr lang="en-US" sz="900" kern="1200">
                <a:solidFill>
                  <a:schemeClr val="tx1"/>
                </a:solidFill>
                <a:effectLst/>
                <a:latin typeface="+mn-lt"/>
                <a:ea typeface="+mn-ea"/>
                <a:cs typeface="+mn-cs"/>
              </a:rPr>
              <a:t>) trong Shape Options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thiết lập các tùy chọn hiệu ứng phù hợp.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281627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361744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212382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247440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bên ngoài các đối tượng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Grid and Guides</a:t>
            </a:r>
            <a:r>
              <a:rPr lang="es-MX" sz="900" kern="1200">
                <a:solidFill>
                  <a:schemeClr val="tx1"/>
                </a:solidFill>
                <a:effectLst/>
                <a:latin typeface="+mn-lt"/>
                <a:ea typeface="+mn-ea"/>
                <a:cs typeface="+mn-cs"/>
              </a:rPr>
              <a:t> để mở hộp thoại Grid and Guides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hộp thoại, kích hoạt hoặc hủy kích hoạt các tùy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OK.</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bên ngoài các đối tượng của slide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Grid and Guides</a:t>
            </a:r>
            <a:r>
              <a:rPr lang="es-MX" sz="900" kern="1200">
                <a:solidFill>
                  <a:schemeClr val="tx1"/>
                </a:solidFill>
                <a:effectLst/>
                <a:latin typeface="+mn-lt"/>
                <a:ea typeface="+mn-ea"/>
                <a:cs typeface="+mn-cs"/>
              </a:rPr>
              <a:t> để hiển thị menu thả xuống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chọn tùy chọn phù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Show</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Gridlines </a:t>
            </a:r>
            <a:r>
              <a:rPr lang="en-US" sz="900" kern="1200">
                <a:solidFill>
                  <a:schemeClr val="tx1"/>
                </a:solidFill>
                <a:effectLst/>
                <a:latin typeface="+mn-lt"/>
                <a:ea typeface="+mn-ea"/>
                <a:cs typeface="+mn-cs"/>
              </a:rPr>
              <a:t>or</a:t>
            </a:r>
            <a:r>
              <a:rPr lang="en-US" sz="900" b="1" kern="1200">
                <a:solidFill>
                  <a:schemeClr val="tx1"/>
                </a:solidFill>
                <a:effectLst/>
                <a:latin typeface="+mn-lt"/>
                <a:ea typeface="+mn-ea"/>
                <a:cs typeface="+mn-cs"/>
              </a:rPr>
              <a:t> Guides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tổ hợp phím </a:t>
            </a:r>
            <a:r>
              <a:rPr lang="en-US" sz="900" b="1" kern="1200">
                <a:solidFill>
                  <a:schemeClr val="tx1"/>
                </a:solidFill>
                <a:effectLst/>
                <a:latin typeface="+mn-lt"/>
                <a:ea typeface="+mn-ea"/>
                <a:cs typeface="+mn-cs"/>
              </a:rPr>
              <a:t>ALT+F9</a:t>
            </a:r>
            <a:r>
              <a:rPr lang="en-US" sz="900" kern="1200">
                <a:solidFill>
                  <a:schemeClr val="tx1"/>
                </a:solidFill>
                <a:effectLst/>
                <a:latin typeface="+mn-lt"/>
                <a:ea typeface="+mn-ea"/>
                <a:cs typeface="+mn-cs"/>
              </a:rPr>
              <a:t> để bật/tắt guides</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tổ hợp phím </a:t>
            </a:r>
            <a:r>
              <a:rPr lang="en-US" sz="900" b="1" kern="1200">
                <a:solidFill>
                  <a:schemeClr val="tx1"/>
                </a:solidFill>
                <a:effectLst/>
                <a:latin typeface="+mn-lt"/>
                <a:ea typeface="+mn-ea"/>
                <a:cs typeface="+mn-cs"/>
              </a:rPr>
              <a:t>SHIFT+F9</a:t>
            </a:r>
            <a:r>
              <a:rPr lang="en-US" sz="900" kern="1200">
                <a:solidFill>
                  <a:schemeClr val="tx1"/>
                </a:solidFill>
                <a:effectLst/>
                <a:latin typeface="+mn-lt"/>
                <a:ea typeface="+mn-ea"/>
                <a:cs typeface="+mn-cs"/>
              </a:rPr>
              <a:t> để bật/tắt gridlines.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265084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1187421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371184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Kích hoạt chế độ xem Slide Master: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nhóm Master Views, chọn </a:t>
            </a:r>
            <a:r>
              <a:rPr lang="en-US" sz="900" b="1" kern="1200">
                <a:solidFill>
                  <a:schemeClr val="tx1"/>
                </a:solidFill>
                <a:effectLst/>
                <a:latin typeface="+mn-lt"/>
                <a:ea typeface="+mn-ea"/>
                <a:cs typeface="+mn-cs"/>
              </a:rPr>
              <a:t>Slide Master</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287179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Kích hoạt chế độ xem Slide Master: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nhóm Master Views, chọn </a:t>
            </a:r>
            <a:r>
              <a:rPr lang="en-US" sz="900" b="1" kern="1200">
                <a:solidFill>
                  <a:schemeClr val="tx1"/>
                </a:solidFill>
                <a:effectLst/>
                <a:latin typeface="+mn-lt"/>
                <a:ea typeface="+mn-ea"/>
                <a:cs typeface="+mn-cs"/>
              </a:rPr>
              <a:t>Slide Master</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183572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Kích hoạt chế độ xem Slide Master: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nhóm Master Views, chọn </a:t>
            </a:r>
            <a:r>
              <a:rPr lang="en-US" sz="900" b="1" kern="1200">
                <a:solidFill>
                  <a:schemeClr val="tx1"/>
                </a:solidFill>
                <a:effectLst/>
                <a:latin typeface="+mn-lt"/>
                <a:ea typeface="+mn-ea"/>
                <a:cs typeface="+mn-cs"/>
              </a:rPr>
              <a:t>Slide Master</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248479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a:t>
            </a:fld>
            <a:endParaRPr lang="en-US"/>
          </a:p>
        </p:txBody>
      </p:sp>
    </p:spTree>
    <p:extLst>
      <p:ext uri="{BB962C8B-B14F-4D97-AF65-F5344CB8AC3E}">
        <p14:creationId xmlns:p14="http://schemas.microsoft.com/office/powerpoint/2010/main" val="2423340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Tùy chỉnh layout của Slide Master: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Master Views, chọn </a:t>
            </a:r>
            <a:r>
              <a:rPr lang="en-US" sz="900" b="1" kern="1200">
                <a:solidFill>
                  <a:schemeClr val="tx1"/>
                </a:solidFill>
                <a:effectLst/>
                <a:latin typeface="+mn-lt"/>
                <a:ea typeface="+mn-ea"/>
                <a:cs typeface="+mn-cs"/>
              </a:rPr>
              <a:t>Slide Master</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các slide master layout hiển thị ở vùng bên trái màn hình. Chọn vào slide muốn chỉnh, thực hiện thay đổi hoặc </a:t>
            </a:r>
            <a:r>
              <a:rPr lang="en-US" sz="900" b="1" kern="1200">
                <a:solidFill>
                  <a:schemeClr val="tx1"/>
                </a:solidFill>
                <a:effectLst/>
                <a:latin typeface="+mn-lt"/>
                <a:ea typeface="+mn-ea"/>
                <a:cs typeface="+mn-cs"/>
              </a:rPr>
              <a:t>chọn Insert Layou</a:t>
            </a:r>
            <a:r>
              <a:rPr lang="en-US" sz="900" kern="1200">
                <a:solidFill>
                  <a:schemeClr val="tx1"/>
                </a:solidFill>
                <a:effectLst/>
                <a:latin typeface="+mn-lt"/>
                <a:ea typeface="+mn-ea"/>
                <a:cs typeface="+mn-cs"/>
              </a:rPr>
              <a:t>t để tạo layout riêng theo ý thích.</a:t>
            </a:r>
          </a:p>
          <a:p>
            <a:pPr marL="171450" indent="-171450">
              <a:buFont typeface="Arial" panose="020B0604020202020204" pitchFamily="34" charset="0"/>
              <a:buChar char="•"/>
            </a:pPr>
            <a:r>
              <a:rPr lang="en-US" sz="900" kern="1200">
                <a:solidFill>
                  <a:schemeClr val="tx1"/>
                </a:solidFill>
                <a:effectLst/>
                <a:latin typeface="+mn-lt"/>
                <a:ea typeface="+mn-ea"/>
                <a:cs typeface="+mn-cs"/>
              </a:rPr>
              <a:t>Bạn có thể thêm các Placeholder vào slide để chứa nội dung, văn bản, hình ảnh, bảng biểu, biểu đồ, đồ họa SmartArt, clipart, video, …</a:t>
            </a:r>
          </a:p>
          <a:p>
            <a:pPr marL="0" indent="0">
              <a:buFont typeface="Arial" panose="020B0604020202020204" pitchFamily="34" charset="0"/>
              <a:buNone/>
            </a:pPr>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Nếu áp dụng slide layout cho một hoặc nhiều slide trong bài trình chiếu và sau đó thay đổi layout bằng cách thêm, thay đổi kích thước, định vị lại hoặc xóa một Placeholder, bạn phải áp dụng lại bố cục cho các slide để các slide hiển thị theo cách bố trí mới.</a:t>
            </a:r>
          </a:p>
          <a:p>
            <a:pPr marL="0" lvl="0" indent="0">
              <a:buFont typeface="Arial" panose="020B0604020202020204" pitchFamily="34" charset="0"/>
              <a:buNone/>
            </a:pPr>
            <a:r>
              <a:rPr lang="es-MX" sz="900" b="1" kern="1200">
                <a:solidFill>
                  <a:schemeClr val="tx1"/>
                </a:solidFill>
                <a:effectLst/>
                <a:latin typeface="+mn-lt"/>
                <a:ea typeface="+mn-ea"/>
                <a:cs typeface="+mn-cs"/>
              </a:rPr>
              <a:t>Thêm Placeholder: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Slide Master, từ ngăn tác vụ slide thu nhỏ, chọn Layout Master sẽ thêm Placeholder vào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Slide Master</a:t>
            </a:r>
            <a:r>
              <a:rPr lang="en-US" sz="900" kern="1200">
                <a:solidFill>
                  <a:schemeClr val="tx1"/>
                </a:solidFill>
                <a:effectLst/>
                <a:latin typeface="+mn-lt"/>
                <a:ea typeface="+mn-ea"/>
                <a:cs typeface="+mn-cs"/>
              </a:rPr>
              <a:t>, trong nhóm Master Layout, chọn </a:t>
            </a:r>
            <a:r>
              <a:rPr lang="en-US" sz="900" b="1" kern="1200">
                <a:solidFill>
                  <a:schemeClr val="tx1"/>
                </a:solidFill>
                <a:effectLst/>
                <a:latin typeface="+mn-lt"/>
                <a:ea typeface="+mn-ea"/>
                <a:cs typeface="+mn-cs"/>
              </a:rPr>
              <a:t>Insert Placeholder</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loại Placeholder từ danh sách, nhấp và kéo để vẽ Placeholder mới trên slide.</a:t>
            </a:r>
          </a:p>
          <a:p>
            <a:pPr lvl="0"/>
            <a:r>
              <a:rPr lang="es-MX" sz="900" b="1" kern="1200">
                <a:solidFill>
                  <a:schemeClr val="tx1"/>
                </a:solidFill>
                <a:effectLst/>
                <a:latin typeface="+mn-lt"/>
                <a:ea typeface="+mn-ea"/>
                <a:cs typeface="+mn-cs"/>
              </a:rPr>
              <a:t>Xóa Placeholder: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Slide Master, từ ngăn tác vụ slide thu nhỏ, chọn Layout Master sẽ xóa Placeholder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Placeholder muốn xóa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Delete</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Thay đổi kích thước và định vị lại Placeholder: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Slide Master, từ ngăn tác vụ slide thu nhỏ, chọn Layout Master sẽ xóa Placeholder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Placeholder muốn thay đổi, rồi thực hiện một trong các thao tác sau:</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Để thay đổi kích thước, đặt con trỏ chuột lên một trong các góc; khi con trỏ trở thành mũi tên hai đầu, nhấp và kéo đến kích thước mong muốn.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Để định vị lại, đặt con trỏ chuột lên một trong các đường viền; khi con trỏ trở thành mũi tên bốn đầu, nhấp và kéo Placeholder đến vị trí mới.</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Đổi tên Slide layout: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Slide Master, từ ngăn tác vụ slide thu nhỏ, chọn Layout Master muốn đổi tên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nhóm Edit Master, chọn </a:t>
            </a:r>
            <a:r>
              <a:rPr lang="es-MX" sz="900" b="1" kern="1200">
                <a:solidFill>
                  <a:schemeClr val="tx1"/>
                </a:solidFill>
                <a:effectLst/>
                <a:latin typeface="+mn-lt"/>
                <a:ea typeface="+mn-ea"/>
                <a:cs typeface="+mn-cs"/>
              </a:rPr>
              <a:t>Rename</a:t>
            </a:r>
            <a:r>
              <a:rPr lang="es-MX" sz="900" kern="1200">
                <a:solidFill>
                  <a:schemeClr val="tx1"/>
                </a:solidFill>
                <a:effectLst/>
                <a:latin typeface="+mn-lt"/>
                <a:ea typeface="+mn-ea"/>
                <a:cs typeface="+mn-cs"/>
              </a:rPr>
              <a:t> / hoặc nhấp chuột phải vào hình thu nhỏ của Layout Master và chọn </a:t>
            </a:r>
            <a:r>
              <a:rPr lang="es-MX" sz="900" b="1" kern="1200">
                <a:solidFill>
                  <a:schemeClr val="tx1"/>
                </a:solidFill>
                <a:effectLst/>
                <a:latin typeface="+mn-lt"/>
                <a:ea typeface="+mn-ea"/>
                <a:cs typeface="+mn-cs"/>
              </a:rPr>
              <a:t>Rename Layout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hộp thoại </a:t>
            </a:r>
            <a:r>
              <a:rPr lang="en-US" sz="900" b="1" kern="1200">
                <a:solidFill>
                  <a:schemeClr val="tx1"/>
                </a:solidFill>
                <a:effectLst/>
                <a:latin typeface="+mn-lt"/>
                <a:ea typeface="+mn-ea"/>
                <a:cs typeface="+mn-cs"/>
              </a:rPr>
              <a:t>Rename Layout</a:t>
            </a:r>
            <a:r>
              <a:rPr lang="en-US" sz="900" kern="1200">
                <a:solidFill>
                  <a:schemeClr val="tx1"/>
                </a:solidFill>
                <a:effectLst/>
                <a:latin typeface="+mn-lt"/>
                <a:ea typeface="+mn-ea"/>
                <a:cs typeface="+mn-cs"/>
              </a:rPr>
              <a:t>, nhập tên mới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Rename</a:t>
            </a:r>
            <a:r>
              <a:rPr lang="en-US" sz="9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418456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Áp dụng lại layout đã thay đổi lên các slide đang sử dụng nó: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Normal, trong ngăn điều hướng slide, hãy chọn (các) slide đang áp dụng layout bạn đã thay đổi.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Home, chọn </a:t>
            </a:r>
            <a:r>
              <a:rPr lang="en-US" sz="900" b="1" kern="1200">
                <a:solidFill>
                  <a:schemeClr val="tx1"/>
                </a:solidFill>
                <a:effectLst/>
                <a:latin typeface="+mn-lt"/>
                <a:ea typeface="+mn-ea"/>
                <a:cs typeface="+mn-cs"/>
              </a:rPr>
              <a:t>Layout</a:t>
            </a:r>
            <a:r>
              <a:rPr lang="en-US" sz="900" kern="1200">
                <a:solidFill>
                  <a:schemeClr val="tx1"/>
                </a:solidFill>
                <a:effectLst/>
                <a:latin typeface="+mn-lt"/>
                <a:ea typeface="+mn-ea"/>
                <a:cs typeface="+mn-cs"/>
              </a:rPr>
              <a:t>, sau đó chọn layout bạn đã thay đổi.</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Để chọn nhiều slide, bấm và giữ phím CTRL, sau đó bấm vào từng slide.</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248738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Slide mới vào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Slides </a:t>
            </a:r>
            <a:r>
              <a:rPr lang="en-US" sz="900" b="1"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chèn một slide mới với một bố cục xác định, 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Slides</a:t>
            </a:r>
            <a:r>
              <a:rPr lang="en-US" sz="900" kern="1200">
                <a:solidFill>
                  <a:schemeClr val="tx1"/>
                </a:solidFill>
                <a:effectLst/>
                <a:latin typeface="+mn-lt"/>
                <a:ea typeface="+mn-ea"/>
                <a:cs typeface="+mn-cs"/>
              </a:rPr>
              <a:t>, nhấp chuột vào mũi tên xuống của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 và sau đó chọn bố cục được yêu cầu.</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a:t>
            </a:r>
            <a:r>
              <a:rPr lang="en-US" sz="900" b="1" kern="1200">
                <a:solidFill>
                  <a:schemeClr val="tx1"/>
                </a:solidFill>
                <a:effectLst/>
                <a:latin typeface="+mn-lt"/>
                <a:ea typeface="+mn-ea"/>
                <a:cs typeface="+mn-cs"/>
              </a:rPr>
              <a:t>Ctrl + M</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Placeholder cuối cùng, nhấn tổ hợp phím </a:t>
            </a:r>
            <a:r>
              <a:rPr lang="en-US" sz="900" b="1" kern="1200">
                <a:solidFill>
                  <a:schemeClr val="tx1"/>
                </a:solidFill>
                <a:effectLst/>
                <a:latin typeface="+mn-lt"/>
                <a:ea typeface="+mn-ea"/>
                <a:cs typeface="+mn-cs"/>
              </a:rPr>
              <a:t>Ctrl + Enter</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slide trong thẻ </a:t>
            </a:r>
            <a:r>
              <a:rPr lang="en-US" sz="900" b="1" kern="1200">
                <a:solidFill>
                  <a:schemeClr val="tx1"/>
                </a:solidFill>
                <a:effectLst/>
                <a:latin typeface="+mn-lt"/>
                <a:ea typeface="+mn-ea"/>
                <a:cs typeface="+mn-cs"/>
              </a:rPr>
              <a:t>Outline</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Slides </a:t>
            </a:r>
            <a:r>
              <a:rPr lang="en-US" sz="900" b="1"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n-US" sz="900" kern="1200">
                <a:solidFill>
                  <a:schemeClr val="tx1"/>
                </a:solidFill>
                <a:effectLst/>
                <a:latin typeface="+mn-lt"/>
                <a:ea typeface="+mn-ea"/>
                <a:cs typeface="+mn-cs"/>
              </a:rPr>
              <a:t>Bạn có thể chèn các slide mới là bản sao của các slide hiện có. Cách làm này có thể tiết kiệm thời gian thêm văn bản, đối tượng và định dạng một slide mới. </a:t>
            </a:r>
          </a:p>
          <a:p>
            <a:pPr lvl="0"/>
            <a:r>
              <a:rPr lang="es-MX" sz="900" b="1" kern="1200">
                <a:solidFill>
                  <a:schemeClr val="tx1"/>
                </a:solidFill>
                <a:effectLst/>
                <a:latin typeface="+mn-lt"/>
                <a:ea typeface="+mn-ea"/>
                <a:cs typeface="+mn-cs"/>
              </a:rPr>
              <a:t>Nhân bản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một hoặc nhiều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nhóm Slides, chọn vào mũi tên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Duplicate Selected Slides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chuột phải vào slide trong ngăn điều hướng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Duplicate Slides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trong ngăn điều hướng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tổ hợp phím </a:t>
            </a:r>
            <a:r>
              <a:rPr lang="en-US" sz="900" b="1" kern="1200">
                <a:solidFill>
                  <a:schemeClr val="tx1"/>
                </a:solidFill>
                <a:effectLst/>
                <a:latin typeface="+mn-lt"/>
                <a:ea typeface="+mn-ea"/>
                <a:cs typeface="+mn-cs"/>
              </a:rPr>
              <a:t>CTRL + D</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Bạn có thể kết hợp các slide từ các bài trình chiếu khác hoặc hợp nhất nhiều bài trình chiều. Tính năng này giúp tiết kiệm thời gian tạo lại các slide; và đảm bảo sự thống nhất giữa các bài trình chiếu.</a:t>
            </a:r>
          </a:p>
          <a:p>
            <a:pPr lvl="0"/>
            <a:r>
              <a:rPr lang="es-MX" sz="900" b="1" kern="1200">
                <a:solidFill>
                  <a:schemeClr val="tx1"/>
                </a:solidFill>
                <a:effectLst/>
                <a:latin typeface="+mn-lt"/>
                <a:ea typeface="+mn-ea"/>
                <a:cs typeface="+mn-cs"/>
              </a:rPr>
              <a:t>Chèn slide từ một bài trình chiếu hiện có: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Home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Slides, chọn vào mũi tên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Reuse Slides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Ngăn tác vụ Reuse Slides sẽ được mở ở bên phải màn hình</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Browse để truy xuất đến bài trình chiếu chứa slide muốn chèn. Bạn có thể chèn slide từ một bài trình chiếu được lưu trong ổ đĩa, hoặc từ thư việc slide trên Microsoft SharePoint.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Sau khi chọn bài trình chiếu gốc, các slide của nó sẽ hiển thị trong ngăn tác vụ này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một slide để chèn nó vào bài trình chiếu hiện tại.</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chèn tất cả các slide trong bài trình chiếu, bấm chuột phải vào slide trong ngăn tác vụ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Insert All Slides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muốn slide đang chèn vào được duy trì định dạng như bài trình chiếu nguồn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đánh dấu chọn </a:t>
            </a:r>
            <a:r>
              <a:rPr lang="en-US" sz="900" b="1" kern="1200">
                <a:solidFill>
                  <a:schemeClr val="tx1"/>
                </a:solidFill>
                <a:effectLst/>
                <a:latin typeface="+mn-lt"/>
                <a:ea typeface="+mn-ea"/>
                <a:cs typeface="+mn-cs"/>
              </a:rPr>
              <a:t>Keep source formatting</a:t>
            </a:r>
            <a:r>
              <a:rPr lang="en-US" sz="900" kern="1200">
                <a:solidFill>
                  <a:schemeClr val="tx1"/>
                </a:solidFill>
                <a:effectLst/>
                <a:latin typeface="+mn-lt"/>
                <a:ea typeface="+mn-ea"/>
                <a:cs typeface="+mn-cs"/>
              </a:rPr>
              <a:t> ở dưới cuối ngăn tác vụ Reuser Slides trước khi thực hiện chèn slide.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muốn áp dụng theme từ bài trình chiếu nguồn cho bài trình chiếu đang soạn thảo, nhấp chuột phải vào một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Apply Theme to All Slides</a:t>
            </a:r>
            <a:r>
              <a:rPr lang="en-US" sz="900" kern="1200">
                <a:solidFill>
                  <a:schemeClr val="tx1"/>
                </a:solidFill>
                <a:effectLst/>
                <a:latin typeface="+mn-lt"/>
                <a:ea typeface="+mn-ea"/>
                <a:cs typeface="+mn-cs"/>
              </a:rPr>
              <a:t> hoặc chọn </a:t>
            </a:r>
            <a:r>
              <a:rPr lang="en-US" sz="900" b="1" kern="1200">
                <a:solidFill>
                  <a:schemeClr val="tx1"/>
                </a:solidFill>
                <a:effectLst/>
                <a:latin typeface="+mn-lt"/>
                <a:ea typeface="+mn-ea"/>
                <a:cs typeface="+mn-cs"/>
              </a:rPr>
              <a:t>Apply Theme to Selected Slides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Các slide được chèn thêm sẽ xuất hiện bên dưới các slide đang được chọn trong ngăn điều hướng slide của bài trình chiếu hiện tại.</a:t>
            </a:r>
          </a:p>
          <a:p>
            <a:pPr marL="171450" indent="-171450">
              <a:buFont typeface="Arial" panose="020B0604020202020204" pitchFamily="34" charset="0"/>
              <a:buChar char="•"/>
            </a:pPr>
            <a:r>
              <a:rPr lang="en-US" sz="900" kern="1200">
                <a:solidFill>
                  <a:schemeClr val="tx1"/>
                </a:solidFill>
                <a:effectLst/>
                <a:latin typeface="+mn-lt"/>
                <a:ea typeface="+mn-ea"/>
                <a:cs typeface="+mn-cs"/>
              </a:rPr>
              <a:t>Nếu bạn có một tài liệu Word hoặc tập tin văn bản tương tự có chứa dàn ý về bài trình chiếu, bạn có thể sử dụng nó để tạo các slide. Tính năng này chỉ hiệu quả khi tài liệu được định dạng chính xác.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Nội dung tài liệu được định dạng với kiểu Heading 1 sẽ là tiêu đề slide.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Nội dung được định dạng với các kiểu phân cấp (Heading 2 hoặc Heading 3) trở thành danh sách các ý (bullets) trong Placeholder nội dung của slide.</a:t>
            </a:r>
          </a:p>
          <a:p>
            <a:pPr lvl="0"/>
            <a:r>
              <a:rPr lang="es-MX" sz="900" b="1" kern="1200">
                <a:solidFill>
                  <a:schemeClr val="tx1"/>
                </a:solidFill>
                <a:effectLst/>
                <a:latin typeface="+mn-lt"/>
                <a:ea typeface="+mn-ea"/>
                <a:cs typeface="+mn-cs"/>
              </a:rPr>
              <a:t>Chèn slide từ Outline</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Chọn thẻ Home trong nhóm Slides, chọn vào mũi tên </a:t>
            </a:r>
            <a:r>
              <a:rPr lang="es-MX" sz="900" b="1" kern="1200">
                <a:solidFill>
                  <a:schemeClr val="tx1"/>
                </a:solidFill>
                <a:effectLst/>
                <a:latin typeface="+mn-lt"/>
                <a:ea typeface="+mn-ea"/>
                <a:cs typeface="+mn-cs"/>
              </a:rPr>
              <a:t>New Slide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Slides from Outline </a:t>
            </a:r>
            <a:r>
              <a:rPr lang="en-US" sz="900" b="1"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chọn tập tin tài liệu có chứa dàn ý của bài trình chiếu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các slide được chèn vào sẽ xuất hiện bên dưới slide đang được chọn trong ngăn điều hướng slide của bài trình chiếu hiện tại</a:t>
            </a:r>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198826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Ẩn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ngăn điều hướng Slide, chọn một hoặc nhiều slide muốn ẩn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chuột phải vào slide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Hide Slide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một hoặc nhiều slide muốn ẩn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Slide Show</a:t>
            </a:r>
            <a:r>
              <a:rPr lang="en-US" sz="900" kern="1200">
                <a:solidFill>
                  <a:schemeClr val="tx1"/>
                </a:solidFill>
                <a:effectLst/>
                <a:latin typeface="+mn-lt"/>
                <a:ea typeface="+mn-ea"/>
                <a:cs typeface="+mn-cs"/>
              </a:rPr>
              <a:t>, trong nhóm Set up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Hide Slide</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Hiển thị Slide bị ẩn: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ngăn điều hướng Slide, chọn một hoặc nhiều slide đang bị ẩn và muốn hiển thị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chuột phải vào slide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Hide Slide</a:t>
            </a:r>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một hoặc nhiều slide đang bị ẩn và muốn hiển thị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Slide Show</a:t>
            </a:r>
            <a:r>
              <a:rPr lang="en-US" sz="900" kern="1200">
                <a:solidFill>
                  <a:schemeClr val="tx1"/>
                </a:solidFill>
                <a:effectLst/>
                <a:latin typeface="+mn-lt"/>
                <a:ea typeface="+mn-ea"/>
                <a:cs typeface="+mn-cs"/>
              </a:rPr>
              <a:t>, trong nhóm Set up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Hide Slide</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Slide Show, bấm chuột phải vào slide hiện tại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See All Slides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slide mà bạn muốn hiển thị.</a:t>
            </a:r>
          </a:p>
          <a:p>
            <a:pPr lvl="0"/>
            <a:r>
              <a:rPr lang="es-MX" sz="900" b="1" kern="1200">
                <a:solidFill>
                  <a:schemeClr val="tx1"/>
                </a:solidFill>
                <a:effectLst/>
                <a:latin typeface="+mn-lt"/>
                <a:ea typeface="+mn-ea"/>
                <a:cs typeface="+mn-cs"/>
              </a:rPr>
              <a:t>Xóa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trong ngăn điều hướng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phím </a:t>
            </a:r>
            <a:r>
              <a:rPr lang="en-US" sz="900" b="1" kern="1200">
                <a:solidFill>
                  <a:schemeClr val="tx1"/>
                </a:solidFill>
                <a:effectLst/>
                <a:latin typeface="+mn-lt"/>
                <a:ea typeface="+mn-ea"/>
                <a:cs typeface="+mn-cs"/>
              </a:rPr>
              <a:t>Delete</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chuột phải lên slide trong ngăn điều hướng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Delete Slide</a:t>
            </a:r>
            <a:r>
              <a:rPr lang="en-US" sz="900" kern="1200">
                <a:solidFill>
                  <a:schemeClr val="tx1"/>
                </a:solidFill>
                <a:effectLst/>
                <a:latin typeface="+mn-lt"/>
                <a:ea typeface="+mn-ea"/>
                <a:cs typeface="+mn-cs"/>
              </a:rPr>
              <a:t>.</a:t>
            </a:r>
          </a:p>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254020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1699040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Footers, Date, Slide Numbers: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Insert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Text, chọn </a:t>
            </a:r>
            <a:r>
              <a:rPr lang="en-US" sz="900" b="1" kern="1200">
                <a:solidFill>
                  <a:schemeClr val="tx1"/>
                </a:solidFill>
                <a:effectLst/>
                <a:latin typeface="+mn-lt"/>
                <a:ea typeface="+mn-ea"/>
                <a:cs typeface="+mn-cs"/>
              </a:rPr>
              <a:t>Header &amp; Footer</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Hộp thoại Header &amp; Footer xuất hiện với các tùy chọn. Đánh dấu vào tùy chọn muốn kích hoạt hiển thị trên slide. Bỏ chọn vào các tùy chọn không muốn hiển thị trên slide nữa.</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marL="0" indent="0">
              <a:buFont typeface="Arial" panose="020B0604020202020204" pitchFamily="34" charset="0"/>
              <a:buNone/>
            </a:pPr>
            <a:r>
              <a:rPr lang="en-US" sz="900" kern="1200">
                <a:solidFill>
                  <a:schemeClr val="tx1"/>
                </a:solidFill>
                <a:effectLst/>
                <a:latin typeface="+mn-lt"/>
                <a:ea typeface="+mn-ea"/>
                <a:cs typeface="+mn-cs"/>
              </a:rPr>
              <a:t>Bạn có thể chỉnh sửa Slide Master để thay đổi vị trí và định dạng hiển thị các thành phần này trên bài trình chiếu</a:t>
            </a:r>
          </a:p>
          <a:p>
            <a:pPr marL="0" indent="0">
              <a:buFont typeface="Arial" panose="020B0604020202020204" pitchFamily="34" charset="0"/>
              <a:buNone/>
            </a:pPr>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Notes and Handouts</a:t>
            </a:r>
            <a:r>
              <a:rPr lang="en-US" sz="900" kern="1200">
                <a:solidFill>
                  <a:schemeClr val="tx1"/>
                </a:solidFill>
                <a:effectLst/>
                <a:latin typeface="+mn-lt"/>
                <a:ea typeface="+mn-ea"/>
                <a:cs typeface="+mn-cs"/>
              </a:rPr>
              <a:t> trong hộp thoại Header and Footer cho phép tùy chọn chèn đầu trang, số thứ tự trang khi xem và in bài trình chiếu ở chế độ Notes hoặc Handouts.</a:t>
            </a:r>
          </a:p>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2118081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Cấu hình số thứ tự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Slide Size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Custom Slide Size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nhập số thứ tự bắt đầu vào mục </a:t>
            </a:r>
            <a:r>
              <a:rPr lang="en-US" sz="900" b="1" kern="1200">
                <a:solidFill>
                  <a:schemeClr val="tx1"/>
                </a:solidFill>
                <a:effectLst/>
                <a:latin typeface="+mn-lt"/>
                <a:ea typeface="+mn-ea"/>
                <a:cs typeface="+mn-cs"/>
              </a:rPr>
              <a:t>Number slides from</a:t>
            </a:r>
            <a:r>
              <a:rPr lang="en-US" sz="900" kern="1200">
                <a:solidFill>
                  <a:schemeClr val="tx1"/>
                </a:solidFill>
                <a:effectLst/>
                <a:latin typeface="+mn-lt"/>
                <a:ea typeface="+mn-ea"/>
                <a:cs typeface="+mn-cs"/>
              </a:rPr>
              <a:t>.</a:t>
            </a:r>
          </a:p>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204723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900" b="1" kern="1200">
                <a:solidFill>
                  <a:schemeClr val="tx1"/>
                </a:solidFill>
                <a:effectLst/>
                <a:latin typeface="+mn-lt"/>
                <a:ea typeface="+mn-ea"/>
                <a:cs typeface="+mn-cs"/>
              </a:rPr>
              <a:t>Xem các slide ở chế độ Slide Sorter: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CA" sz="900" kern="1200">
                <a:solidFill>
                  <a:schemeClr val="tx1"/>
                </a:solidFill>
                <a:effectLst/>
                <a:latin typeface="+mn-lt"/>
                <a:ea typeface="+mn-ea"/>
                <a:cs typeface="+mn-cs"/>
              </a:rPr>
              <a:t>Chọn thẻ </a:t>
            </a:r>
            <a:r>
              <a:rPr lang="en-CA" sz="900" b="1" kern="1200">
                <a:solidFill>
                  <a:schemeClr val="tx1"/>
                </a:solidFill>
                <a:effectLst/>
                <a:latin typeface="+mn-lt"/>
                <a:ea typeface="+mn-ea"/>
                <a:cs typeface="+mn-cs"/>
              </a:rPr>
              <a:t>View</a:t>
            </a:r>
            <a:r>
              <a:rPr lang="en-CA" sz="900" kern="1200">
                <a:solidFill>
                  <a:schemeClr val="tx1"/>
                </a:solidFill>
                <a:effectLst/>
                <a:latin typeface="+mn-lt"/>
                <a:ea typeface="+mn-ea"/>
                <a:cs typeface="+mn-cs"/>
              </a:rPr>
              <a:t> </a:t>
            </a:r>
            <a:r>
              <a:rPr lang="en-CA" sz="900" kern="1200">
                <a:solidFill>
                  <a:schemeClr val="tx1"/>
                </a:solidFill>
                <a:effectLst/>
                <a:latin typeface="+mn-lt"/>
                <a:ea typeface="+mn-ea"/>
                <a:cs typeface="+mn-cs"/>
                <a:sym typeface="Wingdings" panose="05000000000000000000" pitchFamily="2" charset="2"/>
              </a:rPr>
              <a:t></a:t>
            </a:r>
            <a:r>
              <a:rPr lang="en-CA" sz="900" kern="1200">
                <a:solidFill>
                  <a:schemeClr val="tx1"/>
                </a:solidFill>
                <a:effectLst/>
                <a:latin typeface="+mn-lt"/>
                <a:ea typeface="+mn-ea"/>
                <a:cs typeface="+mn-cs"/>
              </a:rPr>
              <a:t> trong nhóm Presentation Views, chọn </a:t>
            </a:r>
            <a:r>
              <a:rPr lang="en-CA" sz="900" b="1" kern="1200">
                <a:solidFill>
                  <a:schemeClr val="tx1"/>
                </a:solidFill>
                <a:effectLst/>
                <a:latin typeface="+mn-lt"/>
                <a:ea typeface="+mn-ea"/>
                <a:cs typeface="+mn-cs"/>
              </a:rPr>
              <a:t>Slide Sorter</a:t>
            </a: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CA" sz="900" kern="1200">
                <a:solidFill>
                  <a:schemeClr val="tx1"/>
                </a:solidFill>
                <a:effectLst/>
                <a:latin typeface="+mn-lt"/>
                <a:ea typeface="+mn-ea"/>
                <a:cs typeface="+mn-cs"/>
              </a:rPr>
              <a:t>Chọn Slide Sorter trên thanh trạng thái.</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r>
              <a:rPr lang="en-CA" sz="900" i="1" kern="1200">
                <a:solidFill>
                  <a:schemeClr val="tx1"/>
                </a:solidFill>
                <a:effectLst/>
                <a:latin typeface="+mn-lt"/>
                <a:ea typeface="+mn-ea"/>
                <a:cs typeface="+mn-cs"/>
              </a:rPr>
              <a:t>Lưu ý: Nếu bạn bấm đúp chuột vào slide trong chế độ xem Slide Sorter, bạn sẽ chuyển sang chế độ xem Normal thì trang với slide này được hiển thị trong ngăn Slide.</a:t>
            </a:r>
            <a:endParaRPr lang="en-US" sz="900" i="1" kern="1200">
              <a:solidFill>
                <a:schemeClr val="tx1"/>
              </a:solidFill>
              <a:effectLst/>
              <a:latin typeface="+mn-lt"/>
              <a:ea typeface="+mn-ea"/>
              <a:cs typeface="+mn-cs"/>
            </a:endParaRPr>
          </a:p>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29</a:t>
            </a:fld>
            <a:endParaRPr lang="en-US"/>
          </a:p>
        </p:txBody>
      </p:sp>
    </p:spTree>
    <p:extLst>
      <p:ext uri="{BB962C8B-B14F-4D97-AF65-F5344CB8AC3E}">
        <p14:creationId xmlns:p14="http://schemas.microsoft.com/office/powerpoint/2010/main" val="255438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Sắp xếp lại slide trong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Slide Sorter hoặc Normal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và kéo hình thu nhỏ của slide đến vị trí mới. </a:t>
            </a:r>
          </a:p>
          <a:p>
            <a:pPr marL="171450" lvl="0" indent="-171450">
              <a:buFont typeface="Arial" panose="020B0604020202020204" pitchFamily="34" charset="0"/>
              <a:buChar char="•"/>
            </a:pPr>
            <a:r>
              <a:rPr lang="en-US" sz="900" b="0" kern="1200">
                <a:solidFill>
                  <a:schemeClr val="tx1"/>
                </a:solidFill>
                <a:effectLst/>
                <a:latin typeface="+mn-lt"/>
                <a:ea typeface="+mn-ea"/>
                <a:cs typeface="+mn-cs"/>
              </a:rPr>
              <a:t>Hoặc </a:t>
            </a:r>
            <a:r>
              <a:rPr lang="en-US" sz="900" b="1" kern="1200">
                <a:solidFill>
                  <a:schemeClr val="tx1"/>
                </a:solidFill>
                <a:effectLst/>
                <a:latin typeface="+mn-lt"/>
                <a:ea typeface="+mn-ea"/>
                <a:cs typeface="+mn-cs"/>
              </a:rPr>
              <a:t>Cut</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Paste</a:t>
            </a:r>
            <a:r>
              <a:rPr lang="en-US" sz="900" kern="1200">
                <a:solidFill>
                  <a:schemeClr val="tx1"/>
                </a:solidFill>
                <a:effectLst/>
                <a:latin typeface="+mn-lt"/>
                <a:ea typeface="+mn-ea"/>
                <a:cs typeface="+mn-cs"/>
              </a:rPr>
              <a:t> slide vào vị trí mới.</a:t>
            </a:r>
          </a:p>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30</a:t>
            </a:fld>
            <a:endParaRPr lang="en-US"/>
          </a:p>
        </p:txBody>
      </p:sp>
    </p:spTree>
    <p:extLst>
      <p:ext uri="{BB962C8B-B14F-4D97-AF65-F5344CB8AC3E}">
        <p14:creationId xmlns:p14="http://schemas.microsoft.com/office/powerpoint/2010/main" val="355581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Tạo section: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chọn slide nào bạn muốn là slide đầu tiên của section cần tạo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Chọn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nhóm Slides, chọn </a:t>
            </a:r>
            <a:r>
              <a:rPr lang="es-MX" sz="900" b="1" kern="1200">
                <a:solidFill>
                  <a:schemeClr val="tx1"/>
                </a:solidFill>
                <a:effectLst/>
                <a:latin typeface="+mn-lt"/>
                <a:ea typeface="+mn-ea"/>
                <a:cs typeface="+mn-cs"/>
              </a:rPr>
              <a:t>Section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Add Section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Section được tạo sẽ có tên </a:t>
            </a:r>
            <a:r>
              <a:rPr lang="es-MX" sz="900" i="1" kern="1200">
                <a:solidFill>
                  <a:schemeClr val="tx1"/>
                </a:solidFill>
                <a:effectLst/>
                <a:latin typeface="+mn-lt"/>
                <a:ea typeface="+mn-ea"/>
                <a:cs typeface="+mn-cs"/>
              </a:rPr>
              <a:t>Untitled Section</a:t>
            </a:r>
            <a:r>
              <a:rPr lang="es-MX" sz="900" kern="1200">
                <a:solidFill>
                  <a:schemeClr val="tx1"/>
                </a:solidFill>
                <a:effectLst/>
                <a:latin typeface="+mn-lt"/>
                <a:ea typeface="+mn-ea"/>
                <a:cs typeface="+mn-cs"/>
              </a:rPr>
              <a:t>, xuất hiện phía trên slide được tạo.</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Đổi tên section: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chuột phải và tên section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Rename Section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nhập tên mới cho section, nhấn </a:t>
            </a:r>
            <a:r>
              <a:rPr lang="en-US" sz="900" b="1" kern="1200">
                <a:solidFill>
                  <a:schemeClr val="tx1"/>
                </a:solidFill>
                <a:effectLst/>
                <a:latin typeface="+mn-lt"/>
                <a:ea typeface="+mn-ea"/>
                <a:cs typeface="+mn-cs"/>
              </a:rPr>
              <a:t>Rename</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chọn nút </a:t>
            </a:r>
            <a:r>
              <a:rPr lang="en-US" sz="900" b="1" kern="1200">
                <a:solidFill>
                  <a:schemeClr val="tx1"/>
                </a:solidFill>
                <a:effectLst/>
                <a:latin typeface="+mn-lt"/>
                <a:ea typeface="+mn-ea"/>
                <a:cs typeface="+mn-cs"/>
              </a:rPr>
              <a:t>Section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Rename Section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nhập tên mới cho section, nhấn </a:t>
            </a:r>
            <a:r>
              <a:rPr lang="en-US" sz="900" b="1" kern="1200">
                <a:solidFill>
                  <a:schemeClr val="tx1"/>
                </a:solidFill>
                <a:effectLst/>
                <a:latin typeface="+mn-lt"/>
                <a:ea typeface="+mn-ea"/>
                <a:cs typeface="+mn-cs"/>
              </a:rPr>
              <a:t>Rename</a:t>
            </a:r>
            <a:r>
              <a:rPr lang="en-US" sz="900" kern="1200">
                <a:solidFill>
                  <a:schemeClr val="tx1"/>
                </a:solidFill>
                <a:effectLst/>
                <a:latin typeface="+mn-lt"/>
                <a:ea typeface="+mn-ea"/>
                <a:cs typeface="+mn-cs"/>
              </a:rPr>
              <a:t>.</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Di chuyển section: </a:t>
            </a:r>
            <a:r>
              <a:rPr lang="es-MX" sz="900" b="1" i="1" kern="1200">
                <a:solidFill>
                  <a:schemeClr val="tx1"/>
                </a:solidFill>
                <a:effectLst/>
                <a:latin typeface="+mn-lt"/>
                <a:ea typeface="+mn-ea"/>
                <a:cs typeface="+mn-cs"/>
              </a:rPr>
              <a:t>khi di chuyển section, tất cả các slide trong đó sẽ được di chuyển theo</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vào tiêu đề seciton bạn muốn di chuyển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kéo section đó đến vị trí mới; </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tiêu đề section, sau đó chọn </a:t>
            </a:r>
            <a:r>
              <a:rPr lang="en-US" sz="900" b="1" kern="1200">
                <a:solidFill>
                  <a:schemeClr val="tx1"/>
                </a:solidFill>
                <a:effectLst/>
                <a:latin typeface="+mn-lt"/>
                <a:ea typeface="+mn-ea"/>
                <a:cs typeface="+mn-cs"/>
              </a:rPr>
              <a:t>Move Section Up</a:t>
            </a:r>
            <a:r>
              <a:rPr lang="en-US" sz="900" kern="1200">
                <a:solidFill>
                  <a:schemeClr val="tx1"/>
                </a:solidFill>
                <a:effectLst/>
                <a:latin typeface="+mn-lt"/>
                <a:ea typeface="+mn-ea"/>
                <a:cs typeface="+mn-cs"/>
              </a:rPr>
              <a:t> / hoặc </a:t>
            </a:r>
            <a:r>
              <a:rPr lang="en-US" sz="900" b="1" kern="1200">
                <a:solidFill>
                  <a:schemeClr val="tx1"/>
                </a:solidFill>
                <a:effectLst/>
                <a:latin typeface="+mn-lt"/>
                <a:ea typeface="+mn-ea"/>
                <a:cs typeface="+mn-cs"/>
              </a:rPr>
              <a:t>Move Section Down</a:t>
            </a:r>
            <a:r>
              <a:rPr lang="en-US" sz="900" kern="1200">
                <a:solidFill>
                  <a:schemeClr val="tx1"/>
                </a:solidFill>
                <a:effectLst/>
                <a:latin typeface="+mn-lt"/>
                <a:ea typeface="+mn-ea"/>
                <a:cs typeface="+mn-cs"/>
              </a:rPr>
              <a:t> để di chuyển section và tất cả các slide của nó.</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section và hợp nhất các slide vào section trước đó: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chọn nút </a:t>
            </a:r>
            <a:r>
              <a:rPr lang="en-US" sz="900" b="1" kern="1200">
                <a:solidFill>
                  <a:schemeClr val="tx1"/>
                </a:solidFill>
                <a:effectLst/>
                <a:latin typeface="+mn-lt"/>
                <a:ea typeface="+mn-ea"/>
                <a:cs typeface="+mn-cs"/>
              </a:rPr>
              <a:t>Section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Remove Section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chuột phải và tên section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Remove Section</a:t>
            </a:r>
            <a:r>
              <a:rPr lang="en-US" sz="900" kern="1200">
                <a:solidFill>
                  <a:schemeClr val="tx1"/>
                </a:solidFill>
                <a:effectLst/>
                <a:latin typeface="+mn-lt"/>
                <a:ea typeface="+mn-ea"/>
                <a:cs typeface="+mn-cs"/>
              </a:rPr>
              <a:t>.</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section và xóa tất cả slide trong nó: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chọn section muốn xóa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Delete</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chế độ xem Normal hoặc Slide Sorter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chuột phải và tên section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Remove Section &amp; Slides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Powerpoint yêu cầu xác nhận, nhấn </a:t>
            </a:r>
            <a:r>
              <a:rPr lang="en-US" sz="900" b="1" kern="1200">
                <a:solidFill>
                  <a:schemeClr val="tx1"/>
                </a:solidFill>
                <a:effectLst/>
                <a:latin typeface="+mn-lt"/>
                <a:ea typeface="+mn-ea"/>
                <a:cs typeface="+mn-cs"/>
              </a:rPr>
              <a:t>Yes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Lệnh </a:t>
            </a:r>
            <a:r>
              <a:rPr lang="en-US" sz="900" b="1" i="1" kern="1200">
                <a:solidFill>
                  <a:schemeClr val="tx1"/>
                </a:solidFill>
                <a:effectLst/>
                <a:latin typeface="+mn-lt"/>
                <a:ea typeface="+mn-ea"/>
                <a:cs typeface="+mn-cs"/>
              </a:rPr>
              <a:t>Remove Section &amp; Slides</a:t>
            </a:r>
            <a:r>
              <a:rPr lang="en-US" sz="900" i="1" kern="1200">
                <a:solidFill>
                  <a:schemeClr val="tx1"/>
                </a:solidFill>
                <a:effectLst/>
                <a:latin typeface="+mn-lt"/>
                <a:ea typeface="+mn-ea"/>
                <a:cs typeface="+mn-cs"/>
              </a:rPr>
              <a:t> không hiển thị trên menu Section. Nó chỉ xuất hiện khi bạn nhấp chuột phải vào tiêu đề của section.</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356283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Xem trước Themes hoặc biến thể của Themes: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Trỏ chuột vào </a:t>
            </a:r>
            <a:r>
              <a:rPr lang="es-MX" sz="900" b="1" kern="1200">
                <a:solidFill>
                  <a:schemeClr val="tx1"/>
                </a:solidFill>
                <a:effectLst/>
                <a:latin typeface="+mn-lt"/>
                <a:ea typeface="+mn-ea"/>
                <a:cs typeface="+mn-cs"/>
              </a:rPr>
              <a:t>Themes</a:t>
            </a:r>
            <a:r>
              <a:rPr lang="es-MX" sz="900" kern="1200">
                <a:solidFill>
                  <a:schemeClr val="tx1"/>
                </a:solidFill>
                <a:effectLst/>
                <a:latin typeface="+mn-lt"/>
                <a:ea typeface="+mn-ea"/>
                <a:cs typeface="+mn-cs"/>
              </a:rPr>
              <a:t> hoặc hình thu nhỏ của biến thể để hiển thị hiệu ứng của nó trên bài </a:t>
            </a:r>
            <a:br>
              <a:rPr lang="es-MX" sz="900" kern="1200">
                <a:solidFill>
                  <a:schemeClr val="tx1"/>
                </a:solidFill>
                <a:effectLst/>
                <a:latin typeface="+mn-lt"/>
                <a:ea typeface="+mn-ea"/>
                <a:cs typeface="+mn-cs"/>
              </a:rPr>
            </a:br>
            <a:r>
              <a:rPr lang="es-MX" sz="900" kern="1200">
                <a:solidFill>
                  <a:schemeClr val="tx1"/>
                </a:solidFill>
                <a:effectLst/>
                <a:latin typeface="+mn-lt"/>
                <a:ea typeface="+mn-ea"/>
                <a:cs typeface="+mn-cs"/>
              </a:rPr>
              <a:t>trình chiếu.</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Áp dụng Themes cho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Themes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vào theme mà bạn muốn áp dụng.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Themes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More</a:t>
            </a:r>
            <a:r>
              <a:rPr lang="en-US" sz="900" kern="1200">
                <a:solidFill>
                  <a:schemeClr val="tx1"/>
                </a:solidFill>
                <a:effectLst/>
                <a:latin typeface="+mn-lt"/>
                <a:ea typeface="+mn-ea"/>
                <a:cs typeface="+mn-cs"/>
              </a:rPr>
              <a:t> để hiển thị tất cả theme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Tùy chọn chọn một biến thể màu chủ đề từ nhóm </a:t>
            </a:r>
            <a:r>
              <a:rPr lang="en-US" sz="900" b="1" kern="1200">
                <a:solidFill>
                  <a:schemeClr val="tx1"/>
                </a:solidFill>
                <a:effectLst/>
                <a:latin typeface="+mn-lt"/>
                <a:ea typeface="+mn-ea"/>
                <a:cs typeface="+mn-cs"/>
              </a:rPr>
              <a:t>Variants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Khi bạn trỏ chuột vào một theme, PowerPoint hiển thị một bản xem trước bài trình chiếu sẽ được xuất hiện như thế nào với theme được áp dụng.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Sau khi áp dụng themes, bạn có thể xem trước tất cả các bố trí slide có sẵn của theme bằng cách nhấp chuột phải vào một slide trong vùng hiển thị slide bên trái màn hình và chọn Layout từ menu thả xuống.</a:t>
            </a:r>
          </a:p>
          <a:p>
            <a:pPr lvl="0"/>
            <a:r>
              <a:rPr lang="es-MX" sz="900" b="1" kern="1200">
                <a:solidFill>
                  <a:schemeClr val="tx1"/>
                </a:solidFill>
                <a:effectLst/>
                <a:latin typeface="+mn-lt"/>
                <a:ea typeface="+mn-ea"/>
                <a:cs typeface="+mn-cs"/>
              </a:rPr>
              <a:t>Điều chỉnh Themes: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sử dụng các tùy chọn </a:t>
            </a:r>
            <a:r>
              <a:rPr lang="en-US" sz="900" b="1" kern="1200">
                <a:solidFill>
                  <a:schemeClr val="tx1"/>
                </a:solidFill>
                <a:effectLst/>
                <a:latin typeface="+mn-lt"/>
                <a:ea typeface="+mn-ea"/>
                <a:cs typeface="+mn-cs"/>
              </a:rPr>
              <a:t>Colors</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Fonts</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Effects, </a:t>
            </a:r>
            <a:r>
              <a:rPr lang="en-US" sz="900" kern="1200">
                <a:solidFill>
                  <a:schemeClr val="tx1"/>
                </a:solidFill>
                <a:effectLst/>
                <a:latin typeface="+mn-lt"/>
                <a:ea typeface="+mn-ea"/>
                <a:cs typeface="+mn-cs"/>
              </a:rPr>
              <a:t>hoặc</a:t>
            </a:r>
            <a:r>
              <a:rPr lang="en-US" sz="900" b="1" kern="1200">
                <a:solidFill>
                  <a:schemeClr val="tx1"/>
                </a:solidFill>
                <a:effectLst/>
                <a:latin typeface="+mn-lt"/>
                <a:ea typeface="+mn-ea"/>
                <a:cs typeface="+mn-cs"/>
              </a:rPr>
              <a:t> Background Styles</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Themes</a:t>
            </a:r>
            <a:r>
              <a:rPr lang="en-US" sz="900" kern="1200">
                <a:solidFill>
                  <a:schemeClr val="tx1"/>
                </a:solidFill>
                <a:effectLst/>
                <a:latin typeface="+mn-lt"/>
                <a:ea typeface="+mn-ea"/>
                <a:cs typeface="+mn-cs"/>
              </a:rPr>
              <a:t> của thẻ </a:t>
            </a:r>
            <a:r>
              <a:rPr lang="en-US" sz="900" b="1" kern="1200">
                <a:solidFill>
                  <a:schemeClr val="tx1"/>
                </a:solidFill>
                <a:effectLst/>
                <a:latin typeface="+mn-lt"/>
                <a:ea typeface="+mn-ea"/>
                <a:cs typeface="+mn-cs"/>
              </a:rPr>
              <a:t>Design </a:t>
            </a:r>
            <a:r>
              <a:rPr lang="en-US" sz="900" kern="1200">
                <a:solidFill>
                  <a:schemeClr val="tx1"/>
                </a:solidFill>
                <a:effectLst/>
                <a:latin typeface="+mn-lt"/>
                <a:ea typeface="+mn-ea"/>
                <a:cs typeface="+mn-cs"/>
              </a:rPr>
              <a:t>để điều chỉnh.</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Tùy chọn </a:t>
            </a:r>
            <a:r>
              <a:rPr lang="en-US" sz="900" b="1" kern="1200">
                <a:solidFill>
                  <a:schemeClr val="tx1"/>
                </a:solidFill>
                <a:effectLst/>
                <a:latin typeface="+mn-lt"/>
                <a:ea typeface="+mn-ea"/>
                <a:cs typeface="+mn-cs"/>
              </a:rPr>
              <a:t>Colors</a:t>
            </a:r>
            <a:r>
              <a:rPr lang="en-US" sz="900" kern="1200">
                <a:solidFill>
                  <a:schemeClr val="tx1"/>
                </a:solidFill>
                <a:effectLst/>
                <a:latin typeface="+mn-lt"/>
                <a:ea typeface="+mn-ea"/>
                <a:cs typeface="+mn-cs"/>
              </a:rPr>
              <a:t>: điều chỉnh màu của Theme.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Tùy chọn </a:t>
            </a:r>
            <a:r>
              <a:rPr lang="en-US" sz="900" b="1" kern="1200">
                <a:solidFill>
                  <a:schemeClr val="tx1"/>
                </a:solidFill>
                <a:effectLst/>
                <a:latin typeface="+mn-lt"/>
                <a:ea typeface="+mn-ea"/>
                <a:cs typeface="+mn-cs"/>
              </a:rPr>
              <a:t>Fonts</a:t>
            </a:r>
            <a:r>
              <a:rPr lang="en-US" sz="900" kern="1200">
                <a:solidFill>
                  <a:schemeClr val="tx1"/>
                </a:solidFill>
                <a:effectLst/>
                <a:latin typeface="+mn-lt"/>
                <a:ea typeface="+mn-ea"/>
                <a:cs typeface="+mn-cs"/>
              </a:rPr>
              <a:t>: điểu chỉnh font của Theme.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Tùy chọn </a:t>
            </a:r>
            <a:r>
              <a:rPr lang="en-US" sz="900" b="1" kern="1200">
                <a:solidFill>
                  <a:schemeClr val="tx1"/>
                </a:solidFill>
                <a:effectLst/>
                <a:latin typeface="+mn-lt"/>
                <a:ea typeface="+mn-ea"/>
                <a:cs typeface="+mn-cs"/>
              </a:rPr>
              <a:t>Effects</a:t>
            </a:r>
            <a:r>
              <a:rPr lang="en-US" sz="900" kern="1200">
                <a:solidFill>
                  <a:schemeClr val="tx1"/>
                </a:solidFill>
                <a:effectLst/>
                <a:latin typeface="+mn-lt"/>
                <a:ea typeface="+mn-ea"/>
                <a:cs typeface="+mn-cs"/>
              </a:rPr>
              <a:t>: điều chỉnh hiệu ứng của Theme.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Tùy chọn </a:t>
            </a:r>
            <a:r>
              <a:rPr lang="en-US" sz="900" b="1" kern="1200">
                <a:solidFill>
                  <a:schemeClr val="tx1"/>
                </a:solidFill>
                <a:effectLst/>
                <a:latin typeface="+mn-lt"/>
                <a:ea typeface="+mn-ea"/>
                <a:cs typeface="+mn-cs"/>
              </a:rPr>
              <a:t>Background Styles</a:t>
            </a:r>
            <a:r>
              <a:rPr lang="en-US" sz="900" kern="1200">
                <a:solidFill>
                  <a:schemeClr val="tx1"/>
                </a:solidFill>
                <a:effectLst/>
                <a:latin typeface="+mn-lt"/>
                <a:ea typeface="+mn-ea"/>
                <a:cs typeface="+mn-cs"/>
              </a:rPr>
              <a:t>: điều chỉnh kiểu nền của Theme.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Ngoài ra công cụ này cũng giúp tự tạo Theme riêng của người dùng và có thể sử dụng lại trong các bài trình chiếu khác.</a:t>
            </a:r>
          </a:p>
          <a:p>
            <a:pPr lvl="0"/>
            <a:r>
              <a:rPr lang="es-MX" sz="900" b="1" kern="1200">
                <a:solidFill>
                  <a:schemeClr val="tx1"/>
                </a:solidFill>
                <a:effectLst/>
                <a:latin typeface="+mn-lt"/>
                <a:ea typeface="+mn-ea"/>
                <a:cs typeface="+mn-cs"/>
              </a:rPr>
              <a:t>Lưu các thay đổi cho Themes và đặt tên mới:</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Themes</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More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Save Current Theme….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Theme sẽ được lưu mặc định trong thư mục của hệ thống.</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Thực hiện đặt tên theme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nhấn </a:t>
            </a:r>
            <a:r>
              <a:rPr lang="en-US" sz="900" b="1" kern="1200">
                <a:solidFill>
                  <a:schemeClr val="tx1"/>
                </a:solidFill>
                <a:effectLst/>
                <a:latin typeface="+mn-lt"/>
                <a:ea typeface="+mn-ea"/>
                <a:cs typeface="+mn-cs"/>
              </a:rPr>
              <a:t>Save</a:t>
            </a:r>
            <a:r>
              <a:rPr lang="en-US" sz="900" kern="1200">
                <a:solidFill>
                  <a:schemeClr val="tx1"/>
                </a:solidFill>
                <a:effectLst/>
                <a:latin typeface="+mn-lt"/>
                <a:ea typeface="+mn-ea"/>
                <a:cs typeface="+mn-cs"/>
              </a:rPr>
              <a:t> để lưu.</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PowerPoint sẽ lưu theme với phần mở rộng </a:t>
            </a:r>
            <a:r>
              <a:rPr lang="en-US" sz="900" b="1" i="1" kern="1200">
                <a:solidFill>
                  <a:schemeClr val="tx1"/>
                </a:solidFill>
                <a:effectLst/>
                <a:latin typeface="+mn-lt"/>
                <a:ea typeface="+mn-ea"/>
                <a:cs typeface="+mn-cs"/>
              </a:rPr>
              <a:t>.thmx</a:t>
            </a:r>
            <a:r>
              <a:rPr lang="en-US" sz="900" kern="1200">
                <a:solidFill>
                  <a:schemeClr val="tx1"/>
                </a:solidFill>
                <a:effectLst/>
                <a:latin typeface="+mn-lt"/>
                <a:ea typeface="+mn-ea"/>
                <a:cs typeface="+mn-cs"/>
              </a:rPr>
              <a:t>. Theme đã lưu sẽ xuất hiện trong Thư viện Theme Gallery và trên thẻ </a:t>
            </a:r>
            <a:r>
              <a:rPr lang="en-US" sz="900" b="1" kern="1200">
                <a:solidFill>
                  <a:schemeClr val="tx1"/>
                </a:solidFill>
                <a:effectLst/>
                <a:latin typeface="+mn-lt"/>
                <a:ea typeface="+mn-ea"/>
                <a:cs typeface="+mn-cs"/>
              </a:rPr>
              <a:t>Custom</a:t>
            </a:r>
            <a:r>
              <a:rPr lang="en-US" sz="900" kern="1200">
                <a:solidFill>
                  <a:schemeClr val="tx1"/>
                </a:solidFill>
                <a:effectLst/>
                <a:latin typeface="+mn-lt"/>
                <a:ea typeface="+mn-ea"/>
                <a:cs typeface="+mn-cs"/>
              </a:rPr>
              <a:t> trong màn hình tạo bài trình chiếu mới.</a:t>
            </a:r>
          </a:p>
          <a:p>
            <a:endParaRPr lang="en-US">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3585189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64720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4123666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1777567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1351873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3642619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524354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3026211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1381765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3825643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103816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a:t>
            </a:fld>
            <a:endParaRPr lang="en-US"/>
          </a:p>
        </p:txBody>
      </p:sp>
    </p:spTree>
    <p:extLst>
      <p:ext uri="{BB962C8B-B14F-4D97-AF65-F5344CB8AC3E}">
        <p14:creationId xmlns:p14="http://schemas.microsoft.com/office/powerpoint/2010/main" val="149993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Định dạng nền:</a:t>
            </a:r>
            <a:endParaRPr lang="en-US" sz="900" b="1" kern="1200">
              <a:solidFill>
                <a:schemeClr val="tx1"/>
              </a:solidFill>
              <a:effectLst/>
              <a:latin typeface="+mn-lt"/>
              <a:ea typeface="+mn-ea"/>
              <a:cs typeface="+mn-cs"/>
            </a:endParaRPr>
          </a:p>
          <a:p>
            <a:pPr lvl="0"/>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Customize</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Format Background</a:t>
            </a:r>
            <a:r>
              <a:rPr lang="en-US" sz="900" kern="1200">
                <a:solidFill>
                  <a:schemeClr val="tx1"/>
                </a:solidFill>
                <a:effectLst/>
                <a:latin typeface="+mn-lt"/>
                <a:ea typeface="+mn-ea"/>
                <a:cs typeface="+mn-cs"/>
              </a:rPr>
              <a:t>. Ứng dụng sẽ mở ngăn tác vụ </a:t>
            </a:r>
            <a:r>
              <a:rPr lang="en-US" sz="900" b="1" kern="1200">
                <a:solidFill>
                  <a:schemeClr val="tx1"/>
                </a:solidFill>
                <a:effectLst/>
                <a:latin typeface="+mn-lt"/>
                <a:ea typeface="+mn-ea"/>
                <a:cs typeface="+mn-cs"/>
              </a:rPr>
              <a:t>Format Background</a:t>
            </a:r>
            <a:r>
              <a:rPr lang="en-US" sz="900" kern="1200">
                <a:solidFill>
                  <a:schemeClr val="tx1"/>
                </a:solidFill>
                <a:effectLst/>
                <a:latin typeface="+mn-lt"/>
                <a:ea typeface="+mn-ea"/>
                <a:cs typeface="+mn-cs"/>
              </a:rPr>
              <a:t> bên phải màn hình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Thực hiện các thiết lập nền cho slide: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kiểu nền:</a:t>
            </a:r>
          </a:p>
          <a:p>
            <a:pPr marL="514350" lvl="1" indent="-171450" fontAlgn="base">
              <a:buFont typeface="Arial" panose="020B0604020202020204" pitchFamily="34" charset="0"/>
              <a:buChar char="•"/>
            </a:pPr>
            <a:r>
              <a:rPr lang="en-US" sz="900" b="1" u="none" strike="noStrike" kern="1200">
                <a:solidFill>
                  <a:schemeClr val="tx1"/>
                </a:solidFill>
                <a:effectLst/>
                <a:latin typeface="+mn-lt"/>
                <a:ea typeface="+mn-ea"/>
                <a:cs typeface="+mn-cs"/>
              </a:rPr>
              <a:t>Solid fill</a:t>
            </a:r>
            <a:r>
              <a:rPr lang="en-US" sz="900" u="none" strike="noStrike" kern="1200">
                <a:solidFill>
                  <a:schemeClr val="tx1"/>
                </a:solidFill>
                <a:effectLst/>
                <a:latin typeface="+mn-lt"/>
                <a:ea typeface="+mn-ea"/>
                <a:cs typeface="+mn-cs"/>
              </a:rPr>
              <a:t>: nền đơn sắc</a:t>
            </a:r>
          </a:p>
          <a:p>
            <a:pPr marL="514350" lvl="1" indent="-171450" fontAlgn="base">
              <a:buFont typeface="Arial" panose="020B0604020202020204" pitchFamily="34" charset="0"/>
              <a:buChar char="•"/>
            </a:pPr>
            <a:r>
              <a:rPr lang="en-US" sz="900" b="1" u="none" strike="noStrike" kern="1200">
                <a:solidFill>
                  <a:schemeClr val="tx1"/>
                </a:solidFill>
                <a:effectLst/>
                <a:latin typeface="+mn-lt"/>
                <a:ea typeface="+mn-ea"/>
                <a:cs typeface="+mn-cs"/>
              </a:rPr>
              <a:t>Gradient fill</a:t>
            </a:r>
            <a:r>
              <a:rPr lang="en-US" sz="900" u="none" strike="noStrike" kern="1200">
                <a:solidFill>
                  <a:schemeClr val="tx1"/>
                </a:solidFill>
                <a:effectLst/>
                <a:latin typeface="+mn-lt"/>
                <a:ea typeface="+mn-ea"/>
                <a:cs typeface="+mn-cs"/>
              </a:rPr>
              <a:t>: nền chuyển sắc từ 2 màu trở lên</a:t>
            </a:r>
          </a:p>
          <a:p>
            <a:pPr marL="514350" lvl="1" indent="-171450" fontAlgn="base">
              <a:buFont typeface="Arial" panose="020B0604020202020204" pitchFamily="34" charset="0"/>
              <a:buChar char="•"/>
            </a:pPr>
            <a:r>
              <a:rPr lang="en-US" sz="900" b="1" u="none" strike="noStrike" kern="1200">
                <a:solidFill>
                  <a:schemeClr val="tx1"/>
                </a:solidFill>
                <a:effectLst/>
                <a:latin typeface="+mn-lt"/>
                <a:ea typeface="+mn-ea"/>
                <a:cs typeface="+mn-cs"/>
              </a:rPr>
              <a:t>Picture or texture fill</a:t>
            </a:r>
            <a:r>
              <a:rPr lang="en-US" sz="900" u="none" strike="noStrike" kern="1200">
                <a:solidFill>
                  <a:schemeClr val="tx1"/>
                </a:solidFill>
                <a:effectLst/>
                <a:latin typeface="+mn-lt"/>
                <a:ea typeface="+mn-ea"/>
                <a:cs typeface="+mn-cs"/>
              </a:rPr>
              <a:t>: nền sử dụng hình ảnh được lưu trên máy tính hoặc các hình nền được cài đặt cùng ứng dụng</a:t>
            </a:r>
          </a:p>
          <a:p>
            <a:pPr marL="514350" lvl="1" indent="-171450" fontAlgn="base">
              <a:buFont typeface="Arial" panose="020B0604020202020204" pitchFamily="34" charset="0"/>
              <a:buChar char="•"/>
            </a:pPr>
            <a:r>
              <a:rPr lang="en-US" sz="900" b="1" u="none" strike="noStrike" kern="1200">
                <a:solidFill>
                  <a:schemeClr val="tx1"/>
                </a:solidFill>
                <a:effectLst/>
                <a:latin typeface="+mn-lt"/>
                <a:ea typeface="+mn-ea"/>
                <a:cs typeface="+mn-cs"/>
              </a:rPr>
              <a:t>Pattern fill</a:t>
            </a:r>
            <a:r>
              <a:rPr lang="en-US" sz="900" u="none" strike="noStrike" kern="1200">
                <a:solidFill>
                  <a:schemeClr val="tx1"/>
                </a:solidFill>
                <a:effectLst/>
                <a:latin typeface="+mn-lt"/>
                <a:ea typeface="+mn-ea"/>
                <a:cs typeface="+mn-cs"/>
              </a:rPr>
              <a:t>: nền sử dụng các hoa văn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màu, hình ảnh, hoặc kiểu hoa văn tương ứng tùy thuộc từng tùy chọn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nút  (</a:t>
            </a:r>
            <a:r>
              <a:rPr lang="en-US" sz="900" b="1" kern="1200">
                <a:solidFill>
                  <a:schemeClr val="tx1"/>
                </a:solidFill>
                <a:effectLst/>
                <a:latin typeface="+mn-lt"/>
                <a:ea typeface="+mn-ea"/>
                <a:cs typeface="+mn-cs"/>
              </a:rPr>
              <a:t>Close</a:t>
            </a:r>
            <a:r>
              <a:rPr lang="en-US" sz="900" kern="1200">
                <a:solidFill>
                  <a:schemeClr val="tx1"/>
                </a:solidFill>
                <a:effectLst/>
                <a:latin typeface="+mn-lt"/>
                <a:ea typeface="+mn-ea"/>
                <a:cs typeface="+mn-cs"/>
              </a:rPr>
              <a:t>) để áp dụng nền cho duy nhất slide đang chọn trước khi mở ngăn tác vụ, và đóng ngăn tác vụ.</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Apply to All</a:t>
            </a:r>
            <a:r>
              <a:rPr lang="en-US" sz="900" kern="1200">
                <a:solidFill>
                  <a:schemeClr val="tx1"/>
                </a:solidFill>
                <a:effectLst/>
                <a:latin typeface="+mn-lt"/>
                <a:ea typeface="+mn-ea"/>
                <a:cs typeface="+mn-cs"/>
              </a:rPr>
              <a:t> nếu muốn áp dụng nền cho tất cả slide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Reset Background</a:t>
            </a:r>
            <a:r>
              <a:rPr lang="en-US" sz="900" kern="1200">
                <a:solidFill>
                  <a:schemeClr val="tx1"/>
                </a:solidFill>
                <a:effectLst/>
                <a:latin typeface="+mn-lt"/>
                <a:ea typeface="+mn-ea"/>
                <a:cs typeface="+mn-cs"/>
              </a:rPr>
              <a:t> để phục hồi lại nền gốc của theme.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49300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3087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slide layout hiện tại thành một trong các slide layout có sẵn: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Slides</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Layouts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layout phù hợp với mục tiêu soạn slide.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lên slide thu nhỏ trong </a:t>
            </a:r>
            <a:r>
              <a:rPr lang="en-US" sz="900" b="1" kern="1200">
                <a:solidFill>
                  <a:schemeClr val="tx1"/>
                </a:solidFill>
                <a:effectLst/>
                <a:latin typeface="+mn-lt"/>
                <a:ea typeface="+mn-ea"/>
                <a:cs typeface="+mn-cs"/>
              </a:rPr>
              <a:t>Slide pane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Layouts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layout phù hợp với mục tiêu soạn slide.</a:t>
            </a:r>
          </a:p>
          <a:p>
            <a:r>
              <a:rPr lang="en-US" sz="900" kern="1200">
                <a:solidFill>
                  <a:schemeClr val="tx1"/>
                </a:solidFill>
                <a:effectLst/>
                <a:latin typeface="+mn-lt"/>
                <a:ea typeface="+mn-ea"/>
                <a:cs typeface="+mn-cs"/>
              </a:rPr>
              <a:t> </a:t>
            </a:r>
          </a:p>
          <a:p>
            <a:pPr lvl="0"/>
            <a:r>
              <a:rPr lang="es-MX" sz="900" b="1" kern="1200">
                <a:solidFill>
                  <a:schemeClr val="tx1"/>
                </a:solidFill>
                <a:effectLst/>
                <a:latin typeface="+mn-lt"/>
                <a:ea typeface="+mn-ea"/>
                <a:cs typeface="+mn-cs"/>
              </a:rPr>
              <a:t>Chèn slide mới bằng cách sử dụng Slide layout: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Slides, chọn </a:t>
            </a:r>
            <a:r>
              <a:rPr lang="en-US" sz="900" b="1" kern="1200">
                <a:solidFill>
                  <a:schemeClr val="tx1"/>
                </a:solidFill>
                <a:effectLst/>
                <a:latin typeface="+mn-lt"/>
                <a:ea typeface="+mn-ea"/>
                <a:cs typeface="+mn-cs"/>
              </a:rPr>
              <a:t>New Slide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slide layout phù hợp.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222738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253855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Áp dụng Quick Styles cho Placeholder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nhóm Drawing, chọn </a:t>
            </a:r>
            <a:r>
              <a:rPr lang="es-MX" sz="900" b="1" kern="1200">
                <a:solidFill>
                  <a:schemeClr val="tx1"/>
                </a:solidFill>
                <a:effectLst/>
                <a:latin typeface="+mn-lt"/>
                <a:ea typeface="+mn-ea"/>
                <a:cs typeface="+mn-cs"/>
              </a:rPr>
              <a:t>Quick Styles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trỏ chuột đến bất kỳ Styles nào trong thư viện để xem trước về cách hiển thị của nó trên slide, nhấp chuột để chọn sử dụng Style.</a:t>
            </a:r>
            <a:endParaRPr lang="en-US" sz="900" kern="1200">
              <a:solidFill>
                <a:schemeClr val="tx1"/>
              </a:solidFill>
              <a:effectLst/>
              <a:latin typeface="+mn-lt"/>
              <a:ea typeface="+mn-ea"/>
              <a:cs typeface="+mn-cs"/>
            </a:endParaRPr>
          </a:p>
          <a:p>
            <a:r>
              <a:rPr lang="es-MX" sz="900" b="1" i="1" kern="1200">
                <a:solidFill>
                  <a:schemeClr val="tx1"/>
                </a:solidFill>
                <a:effectLst/>
                <a:latin typeface="+mn-lt"/>
                <a:ea typeface="+mn-ea"/>
                <a:cs typeface="+mn-cs"/>
              </a:rPr>
              <a:t>Lưu </a:t>
            </a:r>
            <a:r>
              <a:rPr lang="vi-VN" sz="900" b="1" i="1" kern="1200">
                <a:solidFill>
                  <a:schemeClr val="tx1"/>
                </a:solidFill>
                <a:effectLst/>
                <a:latin typeface="+mn-lt"/>
                <a:ea typeface="+mn-ea"/>
                <a:cs typeface="+mn-cs"/>
              </a:rPr>
              <a:t>ý</a:t>
            </a:r>
            <a:r>
              <a:rPr lang="vi-VN" sz="900" i="1" kern="1200">
                <a:solidFill>
                  <a:schemeClr val="tx1"/>
                </a:solidFill>
                <a:effectLst/>
                <a:latin typeface="+mn-lt"/>
                <a:ea typeface="+mn-ea"/>
                <a:cs typeface="+mn-cs"/>
              </a:rPr>
              <a:t>: </a:t>
            </a:r>
            <a:r>
              <a:rPr lang="es-MX" sz="900" i="1" kern="1200">
                <a:solidFill>
                  <a:schemeClr val="tx1"/>
                </a:solidFill>
                <a:effectLst/>
                <a:latin typeface="+mn-lt"/>
                <a:ea typeface="+mn-ea"/>
                <a:cs typeface="+mn-cs"/>
              </a:rPr>
              <a:t>Quick Styles </a:t>
            </a:r>
            <a:r>
              <a:rPr lang="vi-VN" sz="900" i="1" kern="1200">
                <a:solidFill>
                  <a:schemeClr val="tx1"/>
                </a:solidFill>
                <a:effectLst/>
                <a:latin typeface="+mn-lt"/>
                <a:ea typeface="+mn-ea"/>
                <a:cs typeface="+mn-cs"/>
              </a:rPr>
              <a:t>có sẵn tùy thuộc vào </a:t>
            </a:r>
            <a:r>
              <a:rPr lang="es-MX" sz="900" i="1" kern="1200">
                <a:solidFill>
                  <a:schemeClr val="tx1"/>
                </a:solidFill>
                <a:effectLst/>
                <a:latin typeface="+mn-lt"/>
                <a:ea typeface="+mn-ea"/>
                <a:cs typeface="+mn-cs"/>
              </a:rPr>
              <a:t>Theme đang được áp dụng</a:t>
            </a:r>
            <a:r>
              <a:rPr lang="vi-VN" sz="900" i="1" kern="1200">
                <a:solidFill>
                  <a:schemeClr val="tx1"/>
                </a:solidFill>
                <a:effectLst/>
                <a:latin typeface="+mn-lt"/>
                <a:ea typeface="+mn-ea"/>
                <a:cs typeface="+mn-cs"/>
              </a:rPr>
              <a:t>.</a:t>
            </a:r>
            <a:endParaRPr lang="en-US" sz="900" i="1"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11</a:t>
            </a:fld>
            <a:endParaRPr lang="en-US"/>
          </a:p>
        </p:txBody>
      </p:sp>
    </p:spTree>
    <p:extLst>
      <p:ext uri="{BB962C8B-B14F-4D97-AF65-F5344CB8AC3E}">
        <p14:creationId xmlns:p14="http://schemas.microsoft.com/office/powerpoint/2010/main" val="297301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9/14/2019</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9/14/2019</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9/14/2019</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855838"/>
            <a:ext cx="8229600" cy="3742303"/>
          </a:xfrm>
          <a:prstGeom prst="rect">
            <a:avLst/>
          </a:prstGeom>
        </p:spPr>
        <p:txBody>
          <a:bodyPr/>
          <a:lstStyle>
            <a:lvl1pPr marL="342892" indent="-342892">
              <a:buClr>
                <a:srgbClr val="0081C4"/>
              </a:buClr>
              <a:buSzPct val="70000"/>
              <a:buFont typeface="Wingdings" charset="2"/>
              <a:buChar char="§"/>
              <a:defRPr sz="2200">
                <a:solidFill>
                  <a:schemeClr val="tx1"/>
                </a:solidFill>
                <a:latin typeface="+mn-lt"/>
                <a:cs typeface="Segoe Light"/>
              </a:defRPr>
            </a:lvl1pPr>
            <a:lvl2pPr marL="800080" indent="-342892">
              <a:buClr>
                <a:srgbClr val="0081C4"/>
              </a:buClr>
              <a:buSzPct val="70000"/>
              <a:buFont typeface="Wingdings" charset="2"/>
              <a:buChar char="§"/>
              <a:defRPr sz="2200">
                <a:latin typeface="+mn-lt"/>
                <a:cs typeface="Segoe Light"/>
              </a:defRPr>
            </a:lvl2pPr>
            <a:lvl3pPr marL="1257269" indent="-342892">
              <a:buClr>
                <a:srgbClr val="0081C4"/>
              </a:buClr>
              <a:buSzPct val="70000"/>
              <a:buFont typeface="Wingdings" charset="2"/>
              <a:buChar char="§"/>
              <a:defRPr sz="1800">
                <a:latin typeface="+mn-lt"/>
                <a:cs typeface="Segoe Light"/>
              </a:defRPr>
            </a:lvl3pPr>
            <a:lvl4pPr marL="1657309" indent="-285743">
              <a:buClr>
                <a:srgbClr val="0081C4"/>
              </a:buClr>
              <a:buSzPct val="70000"/>
              <a:buFont typeface="Wingdings" charset="2"/>
              <a:buChar char="§"/>
              <a:defRPr sz="1600">
                <a:latin typeface="+mn-lt"/>
                <a:cs typeface="Segoe Light"/>
              </a:defRPr>
            </a:lvl4pPr>
            <a:lvl5pPr marL="2114498" indent="-285743">
              <a:buClr>
                <a:srgbClr val="0081C4"/>
              </a:buClr>
              <a:buSzPct val="70000"/>
              <a:buFont typeface="Wingdings" charset="2"/>
              <a:buChar char="§"/>
              <a:defRPr sz="1400">
                <a:latin typeface="+mn-lt"/>
                <a:cs typeface="Sego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p:cNvSpPr>
            <a:spLocks noGrp="1"/>
          </p:cNvSpPr>
          <p:nvPr>
            <p:ph type="dt" sz="half" idx="14"/>
          </p:nvPr>
        </p:nvSpPr>
        <p:spPr>
          <a:xfrm>
            <a:off x="457200" y="4743450"/>
            <a:ext cx="2133600" cy="274638"/>
          </a:xfrm>
          <a:prstGeom prst="rect">
            <a:avLst/>
          </a:prstGeom>
        </p:spPr>
        <p:txBody>
          <a:bodyPr/>
          <a:lstStyle>
            <a:lvl1pPr eaLnBrk="1" hangingPunct="1">
              <a:defRPr b="0">
                <a:solidFill>
                  <a:prstClr val="black">
                    <a:tint val="75000"/>
                  </a:prstClr>
                </a:solidFill>
                <a:cs typeface="Arial" charset="0"/>
              </a:defRPr>
            </a:lvl1pPr>
          </a:lstStyle>
          <a:p>
            <a:fld id="{73AA8688-6716-4908-A045-4A4F76776BC0}" type="datetime1">
              <a:rPr lang="en-US" smtClean="0"/>
              <a:t>9/14/2019</a:t>
            </a:fld>
            <a:endParaRPr lang="en-US"/>
          </a:p>
        </p:txBody>
      </p:sp>
      <p:sp>
        <p:nvSpPr>
          <p:cNvPr id="4" name="Footer Placeholder 4"/>
          <p:cNvSpPr>
            <a:spLocks noGrp="1"/>
          </p:cNvSpPr>
          <p:nvPr>
            <p:ph type="ftr" sz="quarter" idx="15"/>
          </p:nvPr>
        </p:nvSpPr>
        <p:spPr>
          <a:xfrm>
            <a:off x="3124200" y="4743450"/>
            <a:ext cx="2895600" cy="274638"/>
          </a:xfrm>
          <a:prstGeom prst="rect">
            <a:avLst/>
          </a:prstGeom>
        </p:spPr>
        <p:txBody>
          <a:bodyPr/>
          <a:lstStyle>
            <a:lvl1pPr eaLnBrk="1" hangingPunct="1">
              <a:defRPr b="0">
                <a:solidFill>
                  <a:prstClr val="black">
                    <a:tint val="75000"/>
                  </a:prstClr>
                </a:solidFill>
                <a:cs typeface="Arial" charset="0"/>
              </a:defRPr>
            </a:lvl1pPr>
          </a:lstStyle>
          <a:p>
            <a:r>
              <a:rPr lang="en-US"/>
              <a:t>MOS Word 2016 - IIG Vietnam</a:t>
            </a:r>
          </a:p>
        </p:txBody>
      </p:sp>
      <p:sp>
        <p:nvSpPr>
          <p:cNvPr id="5" name="Slide Number Placeholder 5"/>
          <p:cNvSpPr>
            <a:spLocks noGrp="1"/>
          </p:cNvSpPr>
          <p:nvPr>
            <p:ph type="sldNum" sz="quarter" idx="16"/>
          </p:nvPr>
        </p:nvSpPr>
        <p:spPr>
          <a:xfrm>
            <a:off x="6440557" y="4743450"/>
            <a:ext cx="2133600" cy="274638"/>
          </a:xfrm>
          <a:prstGeom prst="rect">
            <a:avLst/>
          </a:prstGeom>
        </p:spPr>
        <p:txBody>
          <a:bodyPr vert="horz" wrap="square" lIns="91440" tIns="45720" rIns="91440" bIns="45720" numCol="1" anchor="t" anchorCtr="0" compatLnSpc="1">
            <a:prstTxWarp prst="textNoShape">
              <a:avLst/>
            </a:prstTxWarp>
          </a:bodyPr>
          <a:lstStyle>
            <a:lvl1pPr eaLnBrk="1" hangingPunct="1">
              <a:defRPr b="0">
                <a:solidFill>
                  <a:srgbClr val="898989"/>
                </a:solidFill>
              </a:defRPr>
            </a:lvl1pPr>
          </a:lstStyle>
          <a:p>
            <a:fld id="{E49F9262-1392-45F9-82B8-E6BAB6B74FE5}"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3060867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97CFD-68A7-44BD-868F-BAE91B4CD83F}" type="datetime1">
              <a:rPr lang="en-US" smtClean="0"/>
              <a:t>9/14/2019</a:t>
            </a:fld>
            <a:endParaRPr lang="en-US"/>
          </a:p>
        </p:txBody>
      </p:sp>
      <p:sp>
        <p:nvSpPr>
          <p:cNvPr id="5" name="Footer Placeholder 4"/>
          <p:cNvSpPr>
            <a:spLocks noGrp="1"/>
          </p:cNvSpPr>
          <p:nvPr>
            <p:ph type="ftr" sz="quarter" idx="11"/>
          </p:nvPr>
        </p:nvSpPr>
        <p:spPr/>
        <p:txBody>
          <a:bodyPr/>
          <a:lstStyle/>
          <a:p>
            <a:r>
              <a:rPr lang="en-US"/>
              <a:t>MOS Word 2016 - IIG Vietnam</a:t>
            </a:r>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tm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196" y="1293415"/>
            <a:ext cx="6527207" cy="977579"/>
          </a:xfrm>
        </p:spPr>
        <p:txBody>
          <a:bodyPr anchor="ctr">
            <a:normAutofit fontScale="90000"/>
          </a:bodyPr>
          <a:lstStyle/>
          <a:p>
            <a:r>
              <a:rPr lang="en-US"/>
              <a:t>MOS POWERPOINT 2016</a:t>
            </a:r>
            <a:br>
              <a:rPr lang="en-US" dirty="0"/>
            </a:br>
            <a:r>
              <a:rPr lang="en-US" sz="3200" err="1"/>
              <a:t>Bài</a:t>
            </a:r>
            <a:r>
              <a:rPr lang="en-US" sz="3200"/>
              <a:t> 2: Làm việc với Slide</a:t>
            </a:r>
            <a:endParaRPr lang="en-US" sz="3200" dirty="0"/>
          </a:p>
        </p:txBody>
      </p:sp>
      <p:sp>
        <p:nvSpPr>
          <p:cNvPr id="3" name="Subtitle 2"/>
          <p:cNvSpPr>
            <a:spLocks noGrp="1"/>
          </p:cNvSpPr>
          <p:nvPr>
            <p:ph type="subTitle" idx="1"/>
          </p:nvPr>
        </p:nvSpPr>
        <p:spPr/>
        <p:txBody>
          <a:bodyPr anchor="b"/>
          <a:lstStyle/>
          <a:p>
            <a:pPr algn="l"/>
            <a:r>
              <a:rPr lang="en-US" dirty="0"/>
              <a:t>Created by: IIG Vietnam</a:t>
            </a:r>
          </a:p>
        </p:txBody>
      </p:sp>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Định dạng Placeholders</a:t>
            </a:r>
            <a:endParaRPr lang="en-US" dirty="0"/>
          </a:p>
        </p:txBody>
      </p:sp>
      <p:sp>
        <p:nvSpPr>
          <p:cNvPr id="3" name="Content Placeholder 2"/>
          <p:cNvSpPr>
            <a:spLocks noGrp="1"/>
          </p:cNvSpPr>
          <p:nvPr>
            <p:ph type="body" sz="quarter" idx="13"/>
          </p:nvPr>
        </p:nvSpPr>
        <p:spPr>
          <a:xfrm>
            <a:off x="209321" y="952500"/>
            <a:ext cx="5023080" cy="3814764"/>
          </a:xfrm>
        </p:spPr>
        <p:txBody>
          <a:bodyPr/>
          <a:lstStyle/>
          <a:p>
            <a:r>
              <a:rPr lang="en-US"/>
              <a:t>Sau khi chọn Slide layout, bạn có thể thay đổi vị trí và định dạng các Placeholder cho phù hợp với nhu cầu.</a:t>
            </a:r>
          </a:p>
          <a:p>
            <a:r>
              <a:rPr lang="en-US"/>
              <a:t>PowerPoint cung cấp nhiều cách khác nhau để định dạng Placeholder. Để thay đổi một Placeholder đầu tiên cần phải chọn Placeholder sau đó thực hiện các thao tác thay đổi Placeholder.</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10</a:t>
            </a:fld>
            <a:endParaRPr lang="en-US"/>
          </a:p>
        </p:txBody>
      </p:sp>
      <p:pic>
        <p:nvPicPr>
          <p:cNvPr id="12" name="Picture 11">
            <a:extLst>
              <a:ext uri="{FF2B5EF4-FFF2-40B4-BE49-F238E27FC236}">
                <a16:creationId xmlns:a16="http://schemas.microsoft.com/office/drawing/2014/main" id="{9DF60FA2-D4DE-44D0-92B6-CC8094FD405C}"/>
              </a:ext>
            </a:extLst>
          </p:cNvPr>
          <p:cNvPicPr/>
          <p:nvPr/>
        </p:nvPicPr>
        <p:blipFill rotWithShape="1">
          <a:blip r:embed="rId3"/>
          <a:srcRect t="20284" b="16453"/>
          <a:stretch/>
        </p:blipFill>
        <p:spPr>
          <a:xfrm>
            <a:off x="5232401" y="952500"/>
            <a:ext cx="3818834" cy="3361817"/>
          </a:xfrm>
          <a:prstGeom prst="rect">
            <a:avLst/>
          </a:prstGeom>
        </p:spPr>
      </p:pic>
    </p:spTree>
    <p:extLst>
      <p:ext uri="{BB962C8B-B14F-4D97-AF65-F5344CB8AC3E}">
        <p14:creationId xmlns:p14="http://schemas.microsoft.com/office/powerpoint/2010/main" val="2403118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Áp dụng Style cho Placeholder</a:t>
            </a:r>
            <a:endParaRPr lang="en-US" dirty="0"/>
          </a:p>
        </p:txBody>
      </p:sp>
      <p:sp>
        <p:nvSpPr>
          <p:cNvPr id="3" name="Content Placeholder 2"/>
          <p:cNvSpPr>
            <a:spLocks noGrp="1"/>
          </p:cNvSpPr>
          <p:nvPr>
            <p:ph type="body" sz="quarter" idx="13"/>
          </p:nvPr>
        </p:nvSpPr>
        <p:spPr>
          <a:xfrm>
            <a:off x="209321" y="952500"/>
            <a:ext cx="5515618" cy="3814764"/>
          </a:xfrm>
        </p:spPr>
        <p:txBody>
          <a:bodyPr/>
          <a:lstStyle/>
          <a:p>
            <a:r>
              <a:rPr lang="en-US"/>
              <a:t>Cách hiệu quả nhất để định dạng Placeholder là sử dụng Quick Styles gallery. </a:t>
            </a:r>
          </a:p>
          <a:p>
            <a:r>
              <a:rPr lang="en-US"/>
              <a:t>Quick Styles là sự kết hợp màu sắc, phông chữ và hiệu ứng theo một chủ đề. </a:t>
            </a:r>
          </a:p>
          <a:p>
            <a:r>
              <a:rPr lang="en-US"/>
              <a:t>PowerPoint hiển thị hình thu nhỏ của Quick Styles trong các Quick Styles gallery khác nhau.</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11</a:t>
            </a:fld>
            <a:endParaRPr lang="en-US"/>
          </a:p>
        </p:txBody>
      </p:sp>
      <p:pic>
        <p:nvPicPr>
          <p:cNvPr id="10" name="Picture 9">
            <a:extLst>
              <a:ext uri="{FF2B5EF4-FFF2-40B4-BE49-F238E27FC236}">
                <a16:creationId xmlns:a16="http://schemas.microsoft.com/office/drawing/2014/main" id="{CAC1A9FB-9BDC-4633-9951-346179F30126}"/>
              </a:ext>
            </a:extLst>
          </p:cNvPr>
          <p:cNvPicPr/>
          <p:nvPr/>
        </p:nvPicPr>
        <p:blipFill rotWithShape="1">
          <a:blip r:embed="rId3"/>
          <a:srcRect l="69191"/>
          <a:stretch/>
        </p:blipFill>
        <p:spPr bwMode="auto">
          <a:xfrm>
            <a:off x="5521641" y="819150"/>
            <a:ext cx="3251249" cy="1201103"/>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B75BA5E-D94B-4B74-B2CF-E84BB730F817}"/>
              </a:ext>
            </a:extLst>
          </p:cNvPr>
          <p:cNvPicPr/>
          <p:nvPr/>
        </p:nvPicPr>
        <p:blipFill rotWithShape="1">
          <a:blip r:embed="rId4"/>
          <a:srcRect b="25466"/>
          <a:stretch/>
        </p:blipFill>
        <p:spPr bwMode="auto">
          <a:xfrm>
            <a:off x="6948535" y="2110740"/>
            <a:ext cx="1824355" cy="2613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8220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Định dạng Placeholders bằng công cụ</a:t>
            </a:r>
            <a:endParaRPr lang="en-US" dirty="0"/>
          </a:p>
        </p:txBody>
      </p:sp>
      <p:sp>
        <p:nvSpPr>
          <p:cNvPr id="3" name="Content Placeholder 2"/>
          <p:cNvSpPr>
            <a:spLocks noGrp="1"/>
          </p:cNvSpPr>
          <p:nvPr>
            <p:ph type="body" sz="quarter" idx="13"/>
          </p:nvPr>
        </p:nvSpPr>
        <p:spPr>
          <a:xfrm>
            <a:off x="209321" y="952500"/>
            <a:ext cx="5515618" cy="3814764"/>
          </a:xfrm>
        </p:spPr>
        <p:txBody>
          <a:bodyPr/>
          <a:lstStyle/>
          <a:p>
            <a:pPr marL="0" indent="0">
              <a:buNone/>
            </a:pPr>
            <a:r>
              <a:rPr lang="en-US"/>
              <a:t>Nếu không sử dụng </a:t>
            </a:r>
            <a:r>
              <a:rPr lang="en-US" b="1"/>
              <a:t>Quick Styles</a:t>
            </a:r>
            <a:r>
              <a:rPr lang="en-US"/>
              <a:t>, bạn có thể định dạng các thông số màu, font, nền, viền, hiệu ứng, … cho Placeholder bằng các công cụ độc lập.</a:t>
            </a:r>
          </a:p>
          <a:p>
            <a:pPr lvl="1"/>
            <a:r>
              <a:rPr lang="en-US"/>
              <a:t>Thay đổi đường viền của Placeholders</a:t>
            </a:r>
          </a:p>
          <a:p>
            <a:pPr lvl="1"/>
            <a:r>
              <a:rPr lang="en-US"/>
              <a:t>Thay đổi nền của Placeholders</a:t>
            </a:r>
          </a:p>
          <a:p>
            <a:pPr lvl="1"/>
            <a:r>
              <a:rPr lang="en-US"/>
              <a:t>Thay đổi hiệu ứng của Placeholders</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12</a:t>
            </a:fld>
            <a:endParaRPr lang="en-US"/>
          </a:p>
        </p:txBody>
      </p:sp>
      <p:pic>
        <p:nvPicPr>
          <p:cNvPr id="12" name="Picture 11">
            <a:extLst>
              <a:ext uri="{FF2B5EF4-FFF2-40B4-BE49-F238E27FC236}">
                <a16:creationId xmlns:a16="http://schemas.microsoft.com/office/drawing/2014/main" id="{41305F71-E1CA-41C3-95DE-1974E8F41820}"/>
              </a:ext>
            </a:extLst>
          </p:cNvPr>
          <p:cNvPicPr/>
          <p:nvPr/>
        </p:nvPicPr>
        <p:blipFill>
          <a:blip r:embed="rId3">
            <a:extLst>
              <a:ext uri="{28A0092B-C50C-407E-A947-70E740481C1C}">
                <a14:useLocalDpi xmlns:a14="http://schemas.microsoft.com/office/drawing/2010/main" val="0"/>
              </a:ext>
            </a:extLst>
          </a:blip>
          <a:stretch>
            <a:fillRect/>
          </a:stretch>
        </p:blipFill>
        <p:spPr>
          <a:xfrm>
            <a:off x="7467186" y="954407"/>
            <a:ext cx="1151890" cy="2152015"/>
          </a:xfrm>
          <a:prstGeom prst="rect">
            <a:avLst/>
          </a:prstGeom>
        </p:spPr>
      </p:pic>
      <p:pic>
        <p:nvPicPr>
          <p:cNvPr id="13" name="Picture 12">
            <a:extLst>
              <a:ext uri="{FF2B5EF4-FFF2-40B4-BE49-F238E27FC236}">
                <a16:creationId xmlns:a16="http://schemas.microsoft.com/office/drawing/2014/main" id="{9D14FA8C-A71D-48EB-9505-496EDB971DFB}"/>
              </a:ext>
            </a:extLst>
          </p:cNvPr>
          <p:cNvPicPr/>
          <p:nvPr/>
        </p:nvPicPr>
        <p:blipFill>
          <a:blip r:embed="rId4"/>
          <a:stretch>
            <a:fillRect/>
          </a:stretch>
        </p:blipFill>
        <p:spPr>
          <a:xfrm>
            <a:off x="3500862" y="3779354"/>
            <a:ext cx="1613535" cy="1333500"/>
          </a:xfrm>
          <a:prstGeom prst="rect">
            <a:avLst/>
          </a:prstGeom>
        </p:spPr>
      </p:pic>
      <p:pic>
        <p:nvPicPr>
          <p:cNvPr id="14" name="Picture 13">
            <a:extLst>
              <a:ext uri="{FF2B5EF4-FFF2-40B4-BE49-F238E27FC236}">
                <a16:creationId xmlns:a16="http://schemas.microsoft.com/office/drawing/2014/main" id="{2701A741-66C3-474D-9285-57EE92E22FE6}"/>
              </a:ext>
            </a:extLst>
          </p:cNvPr>
          <p:cNvPicPr/>
          <p:nvPr/>
        </p:nvPicPr>
        <p:blipFill rotWithShape="1">
          <a:blip r:embed="rId5"/>
          <a:srcRect l="34063" t="8654" r="53163" b="49153"/>
          <a:stretch/>
        </p:blipFill>
        <p:spPr bwMode="auto">
          <a:xfrm>
            <a:off x="6019800" y="952500"/>
            <a:ext cx="1152525" cy="213995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56162AE-4055-4E59-885E-866A172F8B78}"/>
              </a:ext>
            </a:extLst>
          </p:cNvPr>
          <p:cNvPicPr/>
          <p:nvPr/>
        </p:nvPicPr>
        <p:blipFill>
          <a:blip r:embed="rId6"/>
          <a:stretch>
            <a:fillRect/>
          </a:stretch>
        </p:blipFill>
        <p:spPr>
          <a:xfrm>
            <a:off x="5188113" y="2743409"/>
            <a:ext cx="2042795" cy="2381250"/>
          </a:xfrm>
          <a:prstGeom prst="rect">
            <a:avLst/>
          </a:prstGeom>
        </p:spPr>
      </p:pic>
      <p:pic>
        <p:nvPicPr>
          <p:cNvPr id="16" name="Picture 15">
            <a:extLst>
              <a:ext uri="{FF2B5EF4-FFF2-40B4-BE49-F238E27FC236}">
                <a16:creationId xmlns:a16="http://schemas.microsoft.com/office/drawing/2014/main" id="{250F38E9-D22E-4129-9EB8-BC7864364FE5}"/>
              </a:ext>
            </a:extLst>
          </p:cNvPr>
          <p:cNvPicPr/>
          <p:nvPr/>
        </p:nvPicPr>
        <p:blipFill>
          <a:blip r:embed="rId7"/>
          <a:stretch>
            <a:fillRect/>
          </a:stretch>
        </p:blipFill>
        <p:spPr bwMode="auto">
          <a:xfrm>
            <a:off x="7297110" y="1988820"/>
            <a:ext cx="1769110" cy="3154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3712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Tùy chỉnh Slide layout</a:t>
            </a:r>
            <a:endParaRPr lang="en-US" dirty="0"/>
          </a:p>
        </p:txBody>
      </p:sp>
      <p:sp>
        <p:nvSpPr>
          <p:cNvPr id="3" name="Content Placeholder 2"/>
          <p:cNvSpPr>
            <a:spLocks noGrp="1"/>
          </p:cNvSpPr>
          <p:nvPr>
            <p:ph type="body" sz="quarter" idx="13"/>
          </p:nvPr>
        </p:nvSpPr>
        <p:spPr>
          <a:xfrm>
            <a:off x="209320" y="952500"/>
            <a:ext cx="8477479" cy="3814764"/>
          </a:xfrm>
        </p:spPr>
        <p:txBody>
          <a:bodyPr/>
          <a:lstStyle/>
          <a:p>
            <a:r>
              <a:rPr lang="en-US"/>
              <a:t>Bạn có thể sửa đổi slide layout hiện có bằng cách thêm, xóa, thay đổi kích thước hoặc đặt lại vị trí các Placeholder. </a:t>
            </a:r>
          </a:p>
          <a:p>
            <a:r>
              <a:rPr lang="en-US"/>
              <a:t>Bạn có thể dễ dàng áp dụng bố cục đã thay đổi cho bất kỳ slide nào trong bài trình chiếu.</a:t>
            </a:r>
          </a:p>
          <a:p>
            <a:r>
              <a:rPr lang="en-US"/>
              <a:t>Để tùy chỉnh bố cục slide, bạn cần biết cách điều khiển:</a:t>
            </a:r>
          </a:p>
          <a:p>
            <a:pPr lvl="1"/>
            <a:r>
              <a:rPr lang="en-US"/>
              <a:t>Các hướng dẫn và đường lưới định vị cho các đối tượng trong layout.</a:t>
            </a:r>
          </a:p>
          <a:p>
            <a:pPr lvl="1"/>
            <a:r>
              <a:rPr lang="en-US"/>
              <a:t>Cách sử dụng Slide master để quản lý thiết kế bài trình chiếu</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13</a:t>
            </a:fld>
            <a:endParaRPr lang="en-US"/>
          </a:p>
        </p:txBody>
      </p:sp>
    </p:spTree>
    <p:extLst>
      <p:ext uri="{BB962C8B-B14F-4D97-AF65-F5344CB8AC3E}">
        <p14:creationId xmlns:p14="http://schemas.microsoft.com/office/powerpoint/2010/main" val="4278391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Gridlines và Guides</a:t>
            </a:r>
            <a:endParaRPr lang="en-US" dirty="0"/>
          </a:p>
        </p:txBody>
      </p:sp>
      <p:sp>
        <p:nvSpPr>
          <p:cNvPr id="3" name="Content Placeholder 2"/>
          <p:cNvSpPr>
            <a:spLocks noGrp="1"/>
          </p:cNvSpPr>
          <p:nvPr>
            <p:ph type="body" sz="quarter" idx="13"/>
          </p:nvPr>
        </p:nvSpPr>
        <p:spPr>
          <a:xfrm>
            <a:off x="1" y="952500"/>
            <a:ext cx="6452882" cy="3814764"/>
          </a:xfrm>
        </p:spPr>
        <p:txBody>
          <a:bodyPr/>
          <a:lstStyle/>
          <a:p>
            <a:r>
              <a:rPr lang="en-US" i="1"/>
              <a:t>Gridlines</a:t>
            </a:r>
            <a:r>
              <a:rPr lang="en-US"/>
              <a:t> và </a:t>
            </a:r>
            <a:r>
              <a:rPr lang="en-US" i="1"/>
              <a:t>Guides</a:t>
            </a:r>
            <a:r>
              <a:rPr lang="en-US"/>
              <a:t> trong PowerPoint dùng để căn chỉnh các đối tượng trong bài trình chiếu.</a:t>
            </a:r>
          </a:p>
          <a:p>
            <a:r>
              <a:rPr lang="en-US" i="1"/>
              <a:t>Guides</a:t>
            </a:r>
            <a:r>
              <a:rPr lang="en-US"/>
              <a:t> là các đường ngang và dọc có thể sử dụng để căn chỉnh các đối tượng trên slide. Có thể sử dụng một hoặc nhiều Guide, ngoài ra có thể bật/tắt chế độ hiển thị Guides</a:t>
            </a:r>
          </a:p>
          <a:p>
            <a:r>
              <a:rPr lang="en-US" i="1"/>
              <a:t>Gridlines</a:t>
            </a:r>
            <a:r>
              <a:rPr lang="en-US"/>
              <a:t> là các đường giao nhau tạo thành l</a:t>
            </a:r>
            <a:r>
              <a:rPr lang="vi-VN"/>
              <a:t>ư</a:t>
            </a:r>
            <a:r>
              <a:rPr lang="en-US"/>
              <a:t>ới để dễ dàng sắp xếp các Placeholder, hình dạng và các đối tượng khác. </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14</a:t>
            </a:fld>
            <a:endParaRPr lang="en-US"/>
          </a:p>
        </p:txBody>
      </p:sp>
      <p:pic>
        <p:nvPicPr>
          <p:cNvPr id="10" name="Picture 9">
            <a:extLst>
              <a:ext uri="{FF2B5EF4-FFF2-40B4-BE49-F238E27FC236}">
                <a16:creationId xmlns:a16="http://schemas.microsoft.com/office/drawing/2014/main" id="{826D28F3-28A3-40AF-A243-3E956E3E2E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91797" y="815182"/>
            <a:ext cx="2852202" cy="1923222"/>
          </a:xfrm>
          <a:prstGeom prst="rect">
            <a:avLst/>
          </a:prstGeom>
        </p:spPr>
      </p:pic>
      <p:pic>
        <p:nvPicPr>
          <p:cNvPr id="5" name="Picture 4">
            <a:extLst>
              <a:ext uri="{FF2B5EF4-FFF2-40B4-BE49-F238E27FC236}">
                <a16:creationId xmlns:a16="http://schemas.microsoft.com/office/drawing/2014/main" id="{B7B76798-2369-48BE-8F99-31CAD558CBF3}"/>
              </a:ext>
            </a:extLst>
          </p:cNvPr>
          <p:cNvPicPr>
            <a:picLocks noChangeAspect="1"/>
          </p:cNvPicPr>
          <p:nvPr/>
        </p:nvPicPr>
        <p:blipFill rotWithShape="1">
          <a:blip r:embed="rId4"/>
          <a:srcRect l="12174" t="11317" r="20870" b="1952"/>
          <a:stretch/>
        </p:blipFill>
        <p:spPr>
          <a:xfrm>
            <a:off x="6318300" y="2827423"/>
            <a:ext cx="2852202" cy="2077159"/>
          </a:xfrm>
          <a:prstGeom prst="rect">
            <a:avLst/>
          </a:prstGeom>
        </p:spPr>
      </p:pic>
    </p:spTree>
    <p:extLst>
      <p:ext uri="{BB962C8B-B14F-4D97-AF65-F5344CB8AC3E}">
        <p14:creationId xmlns:p14="http://schemas.microsoft.com/office/powerpoint/2010/main" val="59058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57" y="479563"/>
            <a:ext cx="7010400" cy="533400"/>
          </a:xfrm>
        </p:spPr>
        <p:txBody>
          <a:bodyPr/>
          <a:lstStyle/>
          <a:p>
            <a:r>
              <a:rPr lang="en-US"/>
              <a:t>Sử dụng Gridlines và Guides</a:t>
            </a:r>
            <a:endParaRPr lang="en-US" dirty="0"/>
          </a:p>
        </p:txBody>
      </p:sp>
      <p:sp>
        <p:nvSpPr>
          <p:cNvPr id="3" name="Content Placeholder 2"/>
          <p:cNvSpPr>
            <a:spLocks noGrp="1"/>
          </p:cNvSpPr>
          <p:nvPr>
            <p:ph type="body" sz="quarter" idx="13"/>
          </p:nvPr>
        </p:nvSpPr>
        <p:spPr>
          <a:xfrm>
            <a:off x="209321" y="1012964"/>
            <a:ext cx="5118053" cy="3754300"/>
          </a:xfrm>
        </p:spPr>
        <p:txBody>
          <a:bodyPr/>
          <a:lstStyle/>
          <a:p>
            <a:pPr>
              <a:tabLst>
                <a:tab pos="2346325" algn="l"/>
              </a:tabLst>
            </a:pPr>
            <a:r>
              <a:rPr lang="en-US"/>
              <a:t>Gridlines và Guides không hiển thị khi trình chiếu và in ấn bài trình chiếu.</a:t>
            </a:r>
          </a:p>
          <a:p>
            <a:r>
              <a:rPr lang="en-US" i="1"/>
              <a:t>Smart Guides</a:t>
            </a:r>
            <a:r>
              <a:rPr lang="en-US"/>
              <a:t>, là các đường đứt nét tự động xuất hiện để canh các đối t</a:t>
            </a:r>
            <a:r>
              <a:rPr lang="vi-VN"/>
              <a:t>ư</a:t>
            </a:r>
            <a:r>
              <a:rPr lang="en-US"/>
              <a:t>ợng khi di chuyển trên một slide</a:t>
            </a:r>
          </a:p>
          <a:p>
            <a:r>
              <a:rPr lang="en-US"/>
              <a:t>Sử dụng </a:t>
            </a:r>
            <a:r>
              <a:rPr lang="en-US" i="1"/>
              <a:t>Smart Guides</a:t>
            </a:r>
            <a:r>
              <a:rPr lang="en-US"/>
              <a:t> để căn chỉnh các đối tượng nhằm đảm bảo khoảng cách nhất quán giữa chúng.</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15</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15</a:t>
            </a:fld>
            <a:endParaRPr lang="en-US"/>
          </a:p>
        </p:txBody>
      </p:sp>
      <p:pic>
        <p:nvPicPr>
          <p:cNvPr id="11" name="Picture 10">
            <a:extLst>
              <a:ext uri="{FF2B5EF4-FFF2-40B4-BE49-F238E27FC236}">
                <a16:creationId xmlns:a16="http://schemas.microsoft.com/office/drawing/2014/main" id="{43A71280-4AF3-4468-ABEE-4EB4E8476AF1}"/>
              </a:ext>
            </a:extLst>
          </p:cNvPr>
          <p:cNvPicPr>
            <a:picLocks noChangeAspect="1"/>
          </p:cNvPicPr>
          <p:nvPr/>
        </p:nvPicPr>
        <p:blipFill rotWithShape="1">
          <a:blip r:embed="rId3"/>
          <a:srcRect l="23333" t="19679" r="7246" b="7294"/>
          <a:stretch/>
        </p:blipFill>
        <p:spPr>
          <a:xfrm>
            <a:off x="5801789" y="3051936"/>
            <a:ext cx="3357934" cy="1985996"/>
          </a:xfrm>
          <a:prstGeom prst="rect">
            <a:avLst/>
          </a:prstGeom>
        </p:spPr>
      </p:pic>
      <p:pic>
        <p:nvPicPr>
          <p:cNvPr id="12" name="Picture 11">
            <a:extLst>
              <a:ext uri="{FF2B5EF4-FFF2-40B4-BE49-F238E27FC236}">
                <a16:creationId xmlns:a16="http://schemas.microsoft.com/office/drawing/2014/main" id="{B23535F8-60FD-48EF-B761-0800275E1AB8}"/>
              </a:ext>
            </a:extLst>
          </p:cNvPr>
          <p:cNvPicPr>
            <a:picLocks noChangeAspect="1"/>
          </p:cNvPicPr>
          <p:nvPr/>
        </p:nvPicPr>
        <p:blipFill rotWithShape="1">
          <a:blip r:embed="rId4"/>
          <a:srcRect l="23333" t="19602" r="7246" b="5163"/>
          <a:stretch/>
        </p:blipFill>
        <p:spPr>
          <a:xfrm>
            <a:off x="5808301" y="915202"/>
            <a:ext cx="3357934" cy="2046039"/>
          </a:xfrm>
          <a:prstGeom prst="rect">
            <a:avLst/>
          </a:prstGeom>
        </p:spPr>
      </p:pic>
    </p:spTree>
    <p:extLst>
      <p:ext uri="{BB962C8B-B14F-4D97-AF65-F5344CB8AC3E}">
        <p14:creationId xmlns:p14="http://schemas.microsoft.com/office/powerpoint/2010/main" val="4021405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57" y="479563"/>
            <a:ext cx="7010400" cy="533400"/>
          </a:xfrm>
        </p:spPr>
        <p:txBody>
          <a:bodyPr/>
          <a:lstStyle/>
          <a:p>
            <a:r>
              <a:rPr lang="en-US"/>
              <a:t>Bật hoặc tắt Gridlines và Guides</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16</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16</a:t>
            </a:fld>
            <a:endParaRPr lang="en-US"/>
          </a:p>
        </p:txBody>
      </p:sp>
      <p:pic>
        <p:nvPicPr>
          <p:cNvPr id="13" name="Picture 12">
            <a:extLst>
              <a:ext uri="{FF2B5EF4-FFF2-40B4-BE49-F238E27FC236}">
                <a16:creationId xmlns:a16="http://schemas.microsoft.com/office/drawing/2014/main" id="{EB3D3720-5CA5-4450-8FBC-56824C6D84C6}"/>
              </a:ext>
            </a:extLst>
          </p:cNvPr>
          <p:cNvPicPr/>
          <p:nvPr/>
        </p:nvPicPr>
        <p:blipFill>
          <a:blip r:embed="rId3"/>
          <a:stretch>
            <a:fillRect/>
          </a:stretch>
        </p:blipFill>
        <p:spPr>
          <a:xfrm>
            <a:off x="4572000" y="2399803"/>
            <a:ext cx="2688627" cy="2199786"/>
          </a:xfrm>
          <a:prstGeom prst="rect">
            <a:avLst/>
          </a:prstGeom>
        </p:spPr>
      </p:pic>
      <p:pic>
        <p:nvPicPr>
          <p:cNvPr id="14" name="Picture 13">
            <a:extLst>
              <a:ext uri="{FF2B5EF4-FFF2-40B4-BE49-F238E27FC236}">
                <a16:creationId xmlns:a16="http://schemas.microsoft.com/office/drawing/2014/main" id="{EFD22D35-32A4-45B2-87DA-D2D9975CCBAA}"/>
              </a:ext>
            </a:extLst>
          </p:cNvPr>
          <p:cNvPicPr/>
          <p:nvPr/>
        </p:nvPicPr>
        <p:blipFill>
          <a:blip r:embed="rId4">
            <a:extLst>
              <a:ext uri="{28A0092B-C50C-407E-A947-70E740481C1C}">
                <a14:useLocalDpi xmlns:a14="http://schemas.microsoft.com/office/drawing/2010/main" val="0"/>
              </a:ext>
            </a:extLst>
          </a:blip>
          <a:stretch>
            <a:fillRect/>
          </a:stretch>
        </p:blipFill>
        <p:spPr>
          <a:xfrm>
            <a:off x="1005553" y="1012963"/>
            <a:ext cx="6255074" cy="1307906"/>
          </a:xfrm>
          <a:prstGeom prst="rect">
            <a:avLst/>
          </a:prstGeom>
        </p:spPr>
      </p:pic>
      <p:pic>
        <p:nvPicPr>
          <p:cNvPr id="4" name="Picture 3">
            <a:extLst>
              <a:ext uri="{FF2B5EF4-FFF2-40B4-BE49-F238E27FC236}">
                <a16:creationId xmlns:a16="http://schemas.microsoft.com/office/drawing/2014/main" id="{AB97FE9D-C1B6-4661-A0EF-1FDE074E86C9}"/>
              </a:ext>
            </a:extLst>
          </p:cNvPr>
          <p:cNvPicPr>
            <a:picLocks noChangeAspect="1"/>
          </p:cNvPicPr>
          <p:nvPr/>
        </p:nvPicPr>
        <p:blipFill rotWithShape="1">
          <a:blip r:embed="rId5"/>
          <a:srcRect l="30724" t="41993" r="41739" b="23723"/>
          <a:stretch/>
        </p:blipFill>
        <p:spPr>
          <a:xfrm>
            <a:off x="1005553" y="2418477"/>
            <a:ext cx="3115873" cy="2181112"/>
          </a:xfrm>
          <a:prstGeom prst="rect">
            <a:avLst/>
          </a:prstGeom>
        </p:spPr>
      </p:pic>
    </p:spTree>
    <p:extLst>
      <p:ext uri="{BB962C8B-B14F-4D97-AF65-F5344CB8AC3E}">
        <p14:creationId xmlns:p14="http://schemas.microsoft.com/office/powerpoint/2010/main" val="939236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Master</a:t>
            </a:r>
            <a:endParaRPr lang="en-US" dirty="0"/>
          </a:p>
        </p:txBody>
      </p:sp>
      <p:sp>
        <p:nvSpPr>
          <p:cNvPr id="12" name="Text Placeholder 11">
            <a:extLst>
              <a:ext uri="{FF2B5EF4-FFF2-40B4-BE49-F238E27FC236}">
                <a16:creationId xmlns:a16="http://schemas.microsoft.com/office/drawing/2014/main" id="{8385D0C0-4CB9-479F-AF4C-B52D261810AF}"/>
              </a:ext>
            </a:extLst>
          </p:cNvPr>
          <p:cNvSpPr>
            <a:spLocks noGrp="1"/>
          </p:cNvSpPr>
          <p:nvPr>
            <p:ph type="body" sz="quarter" idx="13"/>
          </p:nvPr>
        </p:nvSpPr>
        <p:spPr>
          <a:xfrm>
            <a:off x="172278" y="1123950"/>
            <a:ext cx="6380922" cy="3429000"/>
          </a:xfrm>
        </p:spPr>
        <p:txBody>
          <a:bodyPr/>
          <a:lstStyle/>
          <a:p>
            <a:r>
              <a:rPr lang="en-US" i="1"/>
              <a:t>Slide Master</a:t>
            </a:r>
            <a:r>
              <a:rPr lang="en-US"/>
              <a:t> để áp dụng các thay đổi đến toàn bộ slide. </a:t>
            </a:r>
          </a:p>
          <a:p>
            <a:r>
              <a:rPr lang="en-US"/>
              <a:t>Mỗi bài thuyết trình có ít nhất một Slide Master, </a:t>
            </a:r>
          </a:p>
          <a:p>
            <a:r>
              <a:rPr lang="en-US"/>
              <a:t>Khi bạn thay đổi Slide Master, PowerPoint sẽ áp dụng chúng cho một số hoặc tất cả các slide trong bài trình chiếu.</a:t>
            </a:r>
          </a:p>
          <a:p>
            <a:r>
              <a:rPr lang="en-US"/>
              <a:t>Sử dụng Slide Master thêm các thành phần lặp lại trên mỗi slide, ví dụ như logo công ty, màu nền, màu và kích thước của tiêu đề slide, …</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17</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17</a:t>
            </a:fld>
            <a:endParaRPr lang="en-US"/>
          </a:p>
        </p:txBody>
      </p:sp>
      <p:pic>
        <p:nvPicPr>
          <p:cNvPr id="3" name="Picture 2">
            <a:extLst>
              <a:ext uri="{FF2B5EF4-FFF2-40B4-BE49-F238E27FC236}">
                <a16:creationId xmlns:a16="http://schemas.microsoft.com/office/drawing/2014/main" id="{C0AC7806-4CCB-4C1C-A310-DE8B63BA117D}"/>
              </a:ext>
            </a:extLst>
          </p:cNvPr>
          <p:cNvPicPr>
            <a:picLocks noChangeAspect="1"/>
          </p:cNvPicPr>
          <p:nvPr/>
        </p:nvPicPr>
        <p:blipFill rotWithShape="1">
          <a:blip r:embed="rId3"/>
          <a:srcRect l="1884" t="-25" r="1884" b="9140"/>
          <a:stretch/>
        </p:blipFill>
        <p:spPr>
          <a:xfrm>
            <a:off x="6553200" y="1290886"/>
            <a:ext cx="2590800" cy="1375673"/>
          </a:xfrm>
          <a:prstGeom prst="rect">
            <a:avLst/>
          </a:prstGeom>
        </p:spPr>
      </p:pic>
      <p:pic>
        <p:nvPicPr>
          <p:cNvPr id="4" name="Picture 3">
            <a:extLst>
              <a:ext uri="{FF2B5EF4-FFF2-40B4-BE49-F238E27FC236}">
                <a16:creationId xmlns:a16="http://schemas.microsoft.com/office/drawing/2014/main" id="{37B7D920-B941-4437-9C3D-8105C51177A3}"/>
              </a:ext>
            </a:extLst>
          </p:cNvPr>
          <p:cNvPicPr>
            <a:picLocks noChangeAspect="1"/>
          </p:cNvPicPr>
          <p:nvPr/>
        </p:nvPicPr>
        <p:blipFill>
          <a:blip r:embed="rId4"/>
          <a:stretch>
            <a:fillRect/>
          </a:stretch>
        </p:blipFill>
        <p:spPr>
          <a:xfrm>
            <a:off x="6553200" y="3098321"/>
            <a:ext cx="2590800" cy="1456614"/>
          </a:xfrm>
          <a:prstGeom prst="rect">
            <a:avLst/>
          </a:prstGeom>
        </p:spPr>
      </p:pic>
    </p:spTree>
    <p:extLst>
      <p:ext uri="{BB962C8B-B14F-4D97-AF65-F5344CB8AC3E}">
        <p14:creationId xmlns:p14="http://schemas.microsoft.com/office/powerpoint/2010/main" val="1732498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Master</a:t>
            </a:r>
            <a:endParaRPr lang="en-US" dirty="0"/>
          </a:p>
        </p:txBody>
      </p:sp>
      <p:sp>
        <p:nvSpPr>
          <p:cNvPr id="12" name="Text Placeholder 11">
            <a:extLst>
              <a:ext uri="{FF2B5EF4-FFF2-40B4-BE49-F238E27FC236}">
                <a16:creationId xmlns:a16="http://schemas.microsoft.com/office/drawing/2014/main" id="{8385D0C0-4CB9-479F-AF4C-B52D261810AF}"/>
              </a:ext>
            </a:extLst>
          </p:cNvPr>
          <p:cNvSpPr>
            <a:spLocks noGrp="1"/>
          </p:cNvSpPr>
          <p:nvPr>
            <p:ph type="body" sz="quarter" idx="13"/>
          </p:nvPr>
        </p:nvSpPr>
        <p:spPr>
          <a:xfrm>
            <a:off x="172278" y="1123950"/>
            <a:ext cx="6540756" cy="3429000"/>
          </a:xfrm>
        </p:spPr>
        <p:txBody>
          <a:bodyPr/>
          <a:lstStyle/>
          <a:p>
            <a:r>
              <a:rPr lang="en-US"/>
              <a:t>PowerPoint cung cấp ba loại Master: </a:t>
            </a:r>
          </a:p>
          <a:p>
            <a:pPr lvl="1"/>
            <a:r>
              <a:rPr lang="en-US" b="1"/>
              <a:t>Slide Master </a:t>
            </a:r>
            <a:r>
              <a:rPr lang="en-US"/>
              <a:t>điều khiển các slide và Title slide trong bài trình chiếu; </a:t>
            </a:r>
          </a:p>
          <a:p>
            <a:pPr lvl="1"/>
            <a:r>
              <a:rPr lang="en-US" b="1"/>
              <a:t>Notes Master </a:t>
            </a:r>
            <a:r>
              <a:rPr lang="en-US"/>
              <a:t>điều khiển cách hiển thị  bài trình chiếu dưới dạng Notes Page; </a:t>
            </a:r>
          </a:p>
          <a:p>
            <a:pPr lvl="1"/>
            <a:r>
              <a:rPr lang="en-US" b="1"/>
              <a:t>Handout Master </a:t>
            </a:r>
            <a:r>
              <a:rPr lang="en-US"/>
              <a:t>điều khiển cách hiển thị bài trình chiếu dưới dạng bố cục in. </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18</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18</a:t>
            </a:fld>
            <a:endParaRPr lang="en-US"/>
          </a:p>
        </p:txBody>
      </p:sp>
      <p:pic>
        <p:nvPicPr>
          <p:cNvPr id="15" name="Picture 14">
            <a:extLst>
              <a:ext uri="{FF2B5EF4-FFF2-40B4-BE49-F238E27FC236}">
                <a16:creationId xmlns:a16="http://schemas.microsoft.com/office/drawing/2014/main" id="{ACE90BFB-B549-400A-9CC1-E7AB6EE55D98}"/>
              </a:ext>
            </a:extLst>
          </p:cNvPr>
          <p:cNvPicPr/>
          <p:nvPr/>
        </p:nvPicPr>
        <p:blipFill>
          <a:blip r:embed="rId3">
            <a:extLst>
              <a:ext uri="{28A0092B-C50C-407E-A947-70E740481C1C}">
                <a14:useLocalDpi xmlns:a14="http://schemas.microsoft.com/office/drawing/2010/main" val="0"/>
              </a:ext>
            </a:extLst>
          </a:blip>
          <a:stretch>
            <a:fillRect/>
          </a:stretch>
        </p:blipFill>
        <p:spPr>
          <a:xfrm>
            <a:off x="6809243" y="1667571"/>
            <a:ext cx="2334758" cy="1432468"/>
          </a:xfrm>
          <a:prstGeom prst="rect">
            <a:avLst/>
          </a:prstGeom>
        </p:spPr>
      </p:pic>
    </p:spTree>
    <p:extLst>
      <p:ext uri="{BB962C8B-B14F-4D97-AF65-F5344CB8AC3E}">
        <p14:creationId xmlns:p14="http://schemas.microsoft.com/office/powerpoint/2010/main" val="2865679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xem Slide Master</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19</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19</a:t>
            </a:fld>
            <a:endParaRPr lang="en-US"/>
          </a:p>
        </p:txBody>
      </p:sp>
      <p:pic>
        <p:nvPicPr>
          <p:cNvPr id="5" name="Picture 4">
            <a:extLst>
              <a:ext uri="{FF2B5EF4-FFF2-40B4-BE49-F238E27FC236}">
                <a16:creationId xmlns:a16="http://schemas.microsoft.com/office/drawing/2014/main" id="{BE9D3ADE-2297-4515-AB3A-60332A9B81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4812" y="803201"/>
            <a:ext cx="4962563" cy="3333825"/>
          </a:xfrm>
          <a:prstGeom prst="rect">
            <a:avLst/>
          </a:prstGeom>
        </p:spPr>
      </p:pic>
      <p:pic>
        <p:nvPicPr>
          <p:cNvPr id="13" name="Picture 12">
            <a:extLst>
              <a:ext uri="{FF2B5EF4-FFF2-40B4-BE49-F238E27FC236}">
                <a16:creationId xmlns:a16="http://schemas.microsoft.com/office/drawing/2014/main" id="{FA0E21CA-2C30-4918-9363-21DD61211D4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34068" y="4137027"/>
            <a:ext cx="6247440" cy="969888"/>
          </a:xfrm>
          <a:prstGeom prst="rect">
            <a:avLst/>
          </a:prstGeom>
          <a:noFill/>
          <a:ln>
            <a:noFill/>
          </a:ln>
        </p:spPr>
      </p:pic>
    </p:spTree>
    <p:extLst>
      <p:ext uri="{BB962C8B-B14F-4D97-AF65-F5344CB8AC3E}">
        <p14:creationId xmlns:p14="http://schemas.microsoft.com/office/powerpoint/2010/main" val="3025981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sử</a:t>
            </a:r>
            <a:r>
              <a:rPr lang="en-US" dirty="0"/>
              <a:t> </a:t>
            </a:r>
            <a:r>
              <a:rPr lang="en-US" dirty="0" err="1"/>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a:t>Sử</a:t>
            </a:r>
            <a:r>
              <a:rPr lang="en-US" sz="2200" dirty="0"/>
              <a:t> </a:t>
            </a:r>
            <a:r>
              <a:rPr lang="en-US" sz="2200" dirty="0" err="1"/>
              <a:t>dụng</a:t>
            </a:r>
            <a:r>
              <a:rPr lang="en-US" sz="2200" dirty="0"/>
              <a:t> </a:t>
            </a:r>
            <a:r>
              <a:rPr lang="en-US" sz="2200" dirty="0" err="1"/>
              <a:t>màn</a:t>
            </a:r>
            <a:r>
              <a:rPr lang="en-US" sz="2200" dirty="0"/>
              <a:t> </a:t>
            </a:r>
            <a:r>
              <a:rPr lang="en-US" sz="2200" dirty="0" err="1"/>
              <a:t>hình</a:t>
            </a:r>
            <a:r>
              <a:rPr lang="en-US" sz="2200" dirty="0"/>
              <a:t> ở </a:t>
            </a:r>
            <a:r>
              <a:rPr lang="en-US" sz="2200" dirty="0" err="1"/>
              <a:t>chế</a:t>
            </a:r>
            <a:r>
              <a:rPr lang="en-US" sz="2200" dirty="0"/>
              <a:t> </a:t>
            </a:r>
            <a:r>
              <a:rPr lang="en-US" sz="2200" dirty="0" err="1"/>
              <a:t>độ</a:t>
            </a:r>
            <a:r>
              <a:rPr lang="en-US" sz="2200" dirty="0"/>
              <a:t> </a:t>
            </a:r>
            <a:r>
              <a:rPr lang="en-US" sz="2200" b="1" dirty="0"/>
              <a:t>Show Presenter View </a:t>
            </a:r>
            <a:r>
              <a:rPr lang="en-US" sz="2200" dirty="0" err="1"/>
              <a:t>bao</a:t>
            </a:r>
            <a:r>
              <a:rPr lang="en-US" sz="2200" dirty="0"/>
              <a:t> </a:t>
            </a:r>
            <a:r>
              <a:rPr lang="en-US" sz="2200" dirty="0" err="1"/>
              <a:t>gồm</a:t>
            </a:r>
            <a:r>
              <a:rPr lang="en-US" sz="2200" dirty="0"/>
              <a:t> </a:t>
            </a:r>
            <a:r>
              <a:rPr lang="en-US" sz="2200" dirty="0" err="1"/>
              <a:t>phần</a:t>
            </a:r>
            <a:r>
              <a:rPr lang="en-US" sz="2200" dirty="0"/>
              <a:t> </a:t>
            </a:r>
            <a:r>
              <a:rPr lang="en-US" sz="2200" b="1" dirty="0" err="1"/>
              <a:t>lý</a:t>
            </a:r>
            <a:r>
              <a:rPr lang="en-US" sz="2200" b="1" dirty="0"/>
              <a:t> </a:t>
            </a:r>
            <a:r>
              <a:rPr lang="en-US" sz="2200" b="1" dirty="0" err="1"/>
              <a:t>thuyết</a:t>
            </a:r>
            <a:r>
              <a:rPr lang="en-US" sz="2200" b="1" dirty="0"/>
              <a:t> </a:t>
            </a:r>
            <a:r>
              <a:rPr lang="en-US" sz="2200" dirty="0" err="1"/>
              <a:t>và</a:t>
            </a:r>
            <a:r>
              <a:rPr lang="en-US" sz="2200" dirty="0"/>
              <a:t> </a:t>
            </a:r>
            <a:r>
              <a:rPr lang="en-US" sz="2200" b="1" dirty="0" err="1"/>
              <a:t>hướng</a:t>
            </a:r>
            <a:r>
              <a:rPr lang="en-US" sz="2200" b="1" dirty="0"/>
              <a:t> </a:t>
            </a:r>
            <a:r>
              <a:rPr lang="en-US" sz="2200" b="1" dirty="0" err="1"/>
              <a:t>dẫn</a:t>
            </a:r>
            <a:r>
              <a:rPr lang="en-US" sz="2200" b="1" dirty="0"/>
              <a:t> </a:t>
            </a:r>
            <a:r>
              <a:rPr lang="en-US" sz="2200" b="1" dirty="0" err="1"/>
              <a:t>thao</a:t>
            </a:r>
            <a:r>
              <a:rPr lang="en-US" sz="2200" b="1" dirty="0"/>
              <a:t> </a:t>
            </a:r>
            <a:r>
              <a:rPr lang="en-US" sz="2200" b="1" dirty="0" err="1"/>
              <a:t>tác</a:t>
            </a:r>
            <a:r>
              <a:rPr lang="en-US" sz="2200" b="1" dirty="0"/>
              <a:t> </a:t>
            </a:r>
            <a:r>
              <a:rPr lang="en-US" sz="2200" b="1" dirty="0" err="1"/>
              <a:t>thực</a:t>
            </a:r>
            <a:r>
              <a:rPr lang="en-US" sz="2200" b="1" dirty="0"/>
              <a:t> </a:t>
            </a:r>
            <a:r>
              <a:rPr lang="en-US" sz="2200" b="1" dirty="0" err="1"/>
              <a:t>hành</a:t>
            </a:r>
            <a:endParaRPr lang="en-US" sz="2200" b="1" dirty="0"/>
          </a:p>
          <a:p>
            <a:r>
              <a:rPr lang="en-US" sz="2200" dirty="0" err="1"/>
              <a:t>Các</a:t>
            </a:r>
            <a:r>
              <a:rPr lang="en-US" sz="2200" dirty="0"/>
              <a:t> </a:t>
            </a:r>
            <a:r>
              <a:rPr lang="en-US" sz="2200" dirty="0" err="1"/>
              <a:t>câu</a:t>
            </a:r>
            <a:r>
              <a:rPr lang="en-US" sz="2200" dirty="0"/>
              <a:t> </a:t>
            </a:r>
            <a:r>
              <a:rPr lang="en-US" sz="2200" dirty="0" err="1"/>
              <a:t>hỏi</a:t>
            </a:r>
            <a:r>
              <a:rPr lang="en-US" sz="2200" dirty="0"/>
              <a:t> </a:t>
            </a:r>
            <a:r>
              <a:rPr lang="en-US" sz="2200" dirty="0" err="1"/>
              <a:t>ôn</a:t>
            </a:r>
            <a:r>
              <a:rPr lang="en-US" sz="2200" dirty="0"/>
              <a:t> </a:t>
            </a:r>
            <a:r>
              <a:rPr lang="en-US" sz="2200" dirty="0" err="1"/>
              <a:t>tập</a:t>
            </a:r>
            <a:r>
              <a:rPr lang="en-US" sz="2200" dirty="0"/>
              <a:t> </a:t>
            </a:r>
            <a:r>
              <a:rPr lang="en-US" sz="2200" dirty="0" err="1"/>
              <a:t>bao</a:t>
            </a:r>
            <a:r>
              <a:rPr lang="en-US" sz="2200" dirty="0"/>
              <a:t> </a:t>
            </a:r>
            <a:r>
              <a:rPr lang="en-US" sz="2200" dirty="0" err="1"/>
              <a:t>gồm</a:t>
            </a:r>
            <a:r>
              <a:rPr lang="en-US" sz="2200" dirty="0"/>
              <a:t> </a:t>
            </a:r>
            <a:r>
              <a:rPr lang="en-US" sz="2200" dirty="0" err="1"/>
              <a:t>cả</a:t>
            </a:r>
            <a:r>
              <a:rPr lang="en-US" sz="2200" dirty="0"/>
              <a:t> </a:t>
            </a:r>
            <a:r>
              <a:rPr lang="en-US" sz="2200" dirty="0" err="1"/>
              <a:t>phần</a:t>
            </a:r>
            <a:r>
              <a:rPr lang="en-US" sz="2200" dirty="0"/>
              <a:t> </a:t>
            </a:r>
            <a:r>
              <a:rPr lang="en-US" sz="2200" dirty="0" err="1"/>
              <a:t>đáp</a:t>
            </a:r>
            <a:r>
              <a:rPr lang="en-US" sz="2200" dirty="0"/>
              <a:t> </a:t>
            </a:r>
            <a:r>
              <a:rPr lang="en-US" sz="2200" dirty="0" err="1"/>
              <a:t>án</a:t>
            </a:r>
            <a:r>
              <a:rPr lang="en-US" sz="2200" dirty="0"/>
              <a:t> </a:t>
            </a:r>
            <a:r>
              <a:rPr lang="en-US" sz="2200" dirty="0" err="1"/>
              <a:t>dưới</a:t>
            </a:r>
            <a:r>
              <a:rPr lang="en-US" sz="2200" dirty="0"/>
              <a:t> </a:t>
            </a:r>
            <a:r>
              <a:rPr lang="en-US" sz="2200" dirty="0" err="1"/>
              <a:t>dạng</a:t>
            </a:r>
            <a:r>
              <a:rPr lang="en-US" sz="2200" dirty="0"/>
              <a:t> </a:t>
            </a:r>
            <a:r>
              <a:rPr lang="en-US" sz="2200" b="1" dirty="0"/>
              <a:t>Animation</a:t>
            </a:r>
          </a:p>
        </p:txBody>
      </p:sp>
      <p:sp>
        <p:nvSpPr>
          <p:cNvPr id="4" name="Date Placeholder 3"/>
          <p:cNvSpPr>
            <a:spLocks noGrp="1"/>
          </p:cNvSpPr>
          <p:nvPr>
            <p:ph type="dt" sz="half" idx="14"/>
          </p:nvPr>
        </p:nvSpPr>
        <p:spPr/>
        <p:txBody>
          <a:bodyPr/>
          <a:lstStyle/>
          <a:p>
            <a:fld id="{2128FE97-7DB6-4A20-8E18-1507437E67B9}" type="datetime1">
              <a:rPr lang="en-US" smtClean="0"/>
              <a:t>9/14/2019</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xem Slide Master</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20</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20</a:t>
            </a:fld>
            <a:endParaRPr lang="en-US"/>
          </a:p>
        </p:txBody>
      </p:sp>
      <p:graphicFrame>
        <p:nvGraphicFramePr>
          <p:cNvPr id="15" name="Table 14">
            <a:extLst>
              <a:ext uri="{FF2B5EF4-FFF2-40B4-BE49-F238E27FC236}">
                <a16:creationId xmlns:a16="http://schemas.microsoft.com/office/drawing/2014/main" id="{DD65EA4A-20DC-427F-A93B-B9DAD3C1FB37}"/>
              </a:ext>
            </a:extLst>
          </p:cNvPr>
          <p:cNvGraphicFramePr>
            <a:graphicFrameLocks noGrp="1"/>
          </p:cNvGraphicFramePr>
          <p:nvPr>
            <p:extLst>
              <p:ext uri="{D42A27DB-BD31-4B8C-83A1-F6EECF244321}">
                <p14:modId xmlns:p14="http://schemas.microsoft.com/office/powerpoint/2010/main" val="2776712476"/>
              </p:ext>
            </p:extLst>
          </p:nvPr>
        </p:nvGraphicFramePr>
        <p:xfrm>
          <a:off x="457200" y="1105301"/>
          <a:ext cx="7912249" cy="3499146"/>
        </p:xfrm>
        <a:graphic>
          <a:graphicData uri="http://schemas.openxmlformats.org/drawingml/2006/table">
            <a:tbl>
              <a:tblPr firstRow="1" firstCol="1" lastCol="1" bandRow="1" bandCol="1">
                <a:tableStyleId>{BC89EF96-8CEA-46FF-86C4-4CE0E7609802}</a:tableStyleId>
              </a:tblPr>
              <a:tblGrid>
                <a:gridCol w="2060318">
                  <a:extLst>
                    <a:ext uri="{9D8B030D-6E8A-4147-A177-3AD203B41FA5}">
                      <a16:colId xmlns:a16="http://schemas.microsoft.com/office/drawing/2014/main" val="3359356093"/>
                    </a:ext>
                  </a:extLst>
                </a:gridCol>
                <a:gridCol w="5851931">
                  <a:extLst>
                    <a:ext uri="{9D8B030D-6E8A-4147-A177-3AD203B41FA5}">
                      <a16:colId xmlns:a16="http://schemas.microsoft.com/office/drawing/2014/main" val="3248857725"/>
                    </a:ext>
                  </a:extLst>
                </a:gridCol>
              </a:tblGrid>
              <a:tr h="452626">
                <a:tc>
                  <a:txBody>
                    <a:bodyPr/>
                    <a:lstStyle/>
                    <a:p>
                      <a:pPr marL="228600" marR="0" algn="l">
                        <a:lnSpc>
                          <a:spcPct val="100000"/>
                        </a:lnSpc>
                        <a:spcBef>
                          <a:spcPts val="300"/>
                        </a:spcBef>
                        <a:spcAft>
                          <a:spcPts val="0"/>
                        </a:spcAft>
                        <a:tabLst>
                          <a:tab pos="228600" algn="l"/>
                        </a:tabLst>
                      </a:pPr>
                      <a:r>
                        <a:rPr lang="en-US" sz="1400" b="1">
                          <a:effectLst/>
                        </a:rPr>
                        <a:t>Slide Master Tab</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6922" marR="86922" marT="0" marB="0" anchor="ctr"/>
                </a:tc>
                <a:tc>
                  <a:txBody>
                    <a:bodyPr/>
                    <a:lstStyle/>
                    <a:p>
                      <a:pPr marL="228600" marR="0" algn="just">
                        <a:lnSpc>
                          <a:spcPct val="100000"/>
                        </a:lnSpc>
                        <a:spcBef>
                          <a:spcPts val="300"/>
                        </a:spcBef>
                        <a:spcAft>
                          <a:spcPts val="0"/>
                        </a:spcAft>
                        <a:tabLst>
                          <a:tab pos="228600" algn="l"/>
                        </a:tabLst>
                      </a:pPr>
                      <a:r>
                        <a:rPr lang="en-US" sz="1400" b="0">
                          <a:effectLst/>
                        </a:rPr>
                        <a:t>Tạo, xóa, giữ lại và đổi tên Master hoặc định dạng các Placeholder trong Master layout.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86922" marR="86922" marT="0" marB="0" anchor="ctr"/>
                </a:tc>
                <a:extLst>
                  <a:ext uri="{0D108BD9-81ED-4DB2-BD59-A6C34878D82A}">
                    <a16:rowId xmlns:a16="http://schemas.microsoft.com/office/drawing/2014/main" val="2850216364"/>
                  </a:ext>
                </a:extLst>
              </a:tr>
              <a:tr h="2089042">
                <a:tc>
                  <a:txBody>
                    <a:bodyPr/>
                    <a:lstStyle/>
                    <a:p>
                      <a:pPr marL="228600" marR="0" algn="l">
                        <a:lnSpc>
                          <a:spcPct val="100000"/>
                        </a:lnSpc>
                        <a:spcBef>
                          <a:spcPts val="300"/>
                        </a:spcBef>
                        <a:spcAft>
                          <a:spcPts val="0"/>
                        </a:spcAft>
                        <a:tabLst>
                          <a:tab pos="228600" algn="l"/>
                        </a:tabLst>
                      </a:pPr>
                      <a:r>
                        <a:rPr lang="en-US" sz="1400" b="1">
                          <a:effectLst/>
                        </a:rPr>
                        <a:t>Slide Master</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6922" marR="86922" marT="0" marB="0" anchor="ctr"/>
                </a:tc>
                <a:tc>
                  <a:txBody>
                    <a:bodyPr/>
                    <a:lstStyle/>
                    <a:p>
                      <a:pPr marL="228600" marR="0" algn="just">
                        <a:lnSpc>
                          <a:spcPct val="100000"/>
                        </a:lnSpc>
                        <a:spcBef>
                          <a:spcPts val="300"/>
                        </a:spcBef>
                        <a:spcAft>
                          <a:spcPts val="0"/>
                        </a:spcAft>
                        <a:tabLst>
                          <a:tab pos="228600" algn="l"/>
                        </a:tabLst>
                      </a:pPr>
                      <a:r>
                        <a:rPr lang="en-US" sz="1400" b="0">
                          <a:effectLst/>
                        </a:rPr>
                        <a:t>Slide Master hiển thị ở trên cùng của khung slide thu nhỏ với các layout liên quan bên dưới. Để thực hiện thay đổi các Placeholder cho Master layout, chọn hình thu nhỏ của Slide Master chính, sau đó trong thẻ Slide Master, nhóm Master Layout, chọn Master Layout. (Tùy chọn này chỉ sử dụng đượckhi Slide Master chính được chọn.)</a:t>
                      </a:r>
                    </a:p>
                    <a:p>
                      <a:pPr marL="228600" marR="0" algn="just">
                        <a:lnSpc>
                          <a:spcPct val="100000"/>
                        </a:lnSpc>
                        <a:spcBef>
                          <a:spcPts val="300"/>
                        </a:spcBef>
                        <a:spcAft>
                          <a:spcPts val="0"/>
                        </a:spcAft>
                        <a:tabLst>
                          <a:tab pos="228600" algn="l"/>
                        </a:tabLst>
                      </a:pPr>
                      <a:r>
                        <a:rPr lang="en-US" sz="1400" b="0">
                          <a:effectLst/>
                        </a:rPr>
                        <a:t>Nếu bài trình chiếu sử dụng nhiều theme, PowerPoint sẽ hiển thị Slide Master của từng Theme và layout liên quan của nó bên khung hiển thị.</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86922" marR="86922" marT="0" marB="0" anchor="ctr"/>
                </a:tc>
                <a:extLst>
                  <a:ext uri="{0D108BD9-81ED-4DB2-BD59-A6C34878D82A}">
                    <a16:rowId xmlns:a16="http://schemas.microsoft.com/office/drawing/2014/main" val="1621438188"/>
                  </a:ext>
                </a:extLst>
              </a:tr>
              <a:tr h="957478">
                <a:tc>
                  <a:txBody>
                    <a:bodyPr/>
                    <a:lstStyle/>
                    <a:p>
                      <a:pPr marL="228600" marR="0" algn="l">
                        <a:lnSpc>
                          <a:spcPct val="100000"/>
                        </a:lnSpc>
                        <a:spcBef>
                          <a:spcPts val="300"/>
                        </a:spcBef>
                        <a:spcAft>
                          <a:spcPts val="0"/>
                        </a:spcAft>
                        <a:tabLst>
                          <a:tab pos="228600" algn="l"/>
                        </a:tabLst>
                      </a:pPr>
                      <a:r>
                        <a:rPr lang="en-US" sz="1400" b="1">
                          <a:effectLst/>
                        </a:rPr>
                        <a:t>Layout Masters</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6922" marR="86922" marT="0" marB="0" anchor="ctr"/>
                </a:tc>
                <a:tc>
                  <a:txBody>
                    <a:bodyPr/>
                    <a:lstStyle/>
                    <a:p>
                      <a:pPr marL="228600" marR="0" algn="just">
                        <a:lnSpc>
                          <a:spcPct val="100000"/>
                        </a:lnSpc>
                        <a:spcBef>
                          <a:spcPts val="300"/>
                        </a:spcBef>
                        <a:spcAft>
                          <a:spcPts val="0"/>
                        </a:spcAft>
                        <a:tabLst>
                          <a:tab pos="228600" algn="l"/>
                        </a:tabLst>
                      </a:pPr>
                      <a:r>
                        <a:rPr lang="en-US" sz="1400" b="0">
                          <a:effectLst/>
                        </a:rPr>
                        <a:t>Hiển thị layout master. Khi trỏ chuột vào một layout, tên của layout và số thứ tự các slide có liên quan sẽ xuất hiện. </a:t>
                      </a:r>
                    </a:p>
                    <a:p>
                      <a:pPr marL="228600" marR="0" algn="just">
                        <a:lnSpc>
                          <a:spcPct val="100000"/>
                        </a:lnSpc>
                        <a:spcBef>
                          <a:spcPts val="300"/>
                        </a:spcBef>
                        <a:spcAft>
                          <a:spcPts val="0"/>
                        </a:spcAft>
                        <a:tabLst>
                          <a:tab pos="228600" algn="l"/>
                        </a:tabLst>
                      </a:pPr>
                      <a:r>
                        <a:rPr lang="en-US" sz="1400" b="0">
                          <a:effectLst/>
                        </a:rPr>
                        <a:t>Chọn layout muốn thực hiện thay đổi. Giao diện Layout Master sẽ được hiển thị tùy theo theme đã chọn.</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86922" marR="86922" marT="0" marB="0" anchor="ctr"/>
                </a:tc>
                <a:extLst>
                  <a:ext uri="{0D108BD9-81ED-4DB2-BD59-A6C34878D82A}">
                    <a16:rowId xmlns:a16="http://schemas.microsoft.com/office/drawing/2014/main" val="2985326457"/>
                  </a:ext>
                </a:extLst>
              </a:tr>
            </a:tbl>
          </a:graphicData>
        </a:graphic>
      </p:graphicFrame>
    </p:spTree>
    <p:extLst>
      <p:ext uri="{BB962C8B-B14F-4D97-AF65-F5344CB8AC3E}">
        <p14:creationId xmlns:p14="http://schemas.microsoft.com/office/powerpoint/2010/main" val="3933442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xem Slide Master</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21</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21</a:t>
            </a:fld>
            <a:endParaRPr lang="en-US"/>
          </a:p>
        </p:txBody>
      </p:sp>
      <p:graphicFrame>
        <p:nvGraphicFramePr>
          <p:cNvPr id="3" name="Table 2">
            <a:extLst>
              <a:ext uri="{FF2B5EF4-FFF2-40B4-BE49-F238E27FC236}">
                <a16:creationId xmlns:a16="http://schemas.microsoft.com/office/drawing/2014/main" id="{4A01FE92-72BC-4A37-833D-BECF8C04EAC3}"/>
              </a:ext>
            </a:extLst>
          </p:cNvPr>
          <p:cNvGraphicFramePr>
            <a:graphicFrameLocks noGrp="1"/>
          </p:cNvGraphicFramePr>
          <p:nvPr>
            <p:extLst>
              <p:ext uri="{D42A27DB-BD31-4B8C-83A1-F6EECF244321}">
                <p14:modId xmlns:p14="http://schemas.microsoft.com/office/powerpoint/2010/main" val="2348287807"/>
              </p:ext>
            </p:extLst>
          </p:nvPr>
        </p:nvGraphicFramePr>
        <p:xfrm>
          <a:off x="457200" y="1118796"/>
          <a:ext cx="7917627" cy="3270323"/>
        </p:xfrm>
        <a:graphic>
          <a:graphicData uri="http://schemas.openxmlformats.org/drawingml/2006/table">
            <a:tbl>
              <a:tblPr firstRow="1" firstCol="1" lastCol="1" bandRow="1" bandCol="1">
                <a:tableStyleId>{BC89EF96-8CEA-46FF-86C4-4CE0E7609802}</a:tableStyleId>
              </a:tblPr>
              <a:tblGrid>
                <a:gridCol w="2061718">
                  <a:extLst>
                    <a:ext uri="{9D8B030D-6E8A-4147-A177-3AD203B41FA5}">
                      <a16:colId xmlns:a16="http://schemas.microsoft.com/office/drawing/2014/main" val="2504324018"/>
                    </a:ext>
                  </a:extLst>
                </a:gridCol>
                <a:gridCol w="5855909">
                  <a:extLst>
                    <a:ext uri="{9D8B030D-6E8A-4147-A177-3AD203B41FA5}">
                      <a16:colId xmlns:a16="http://schemas.microsoft.com/office/drawing/2014/main" val="3999874833"/>
                    </a:ext>
                  </a:extLst>
                </a:gridCol>
              </a:tblGrid>
              <a:tr h="726738">
                <a:tc>
                  <a:txBody>
                    <a:bodyPr/>
                    <a:lstStyle/>
                    <a:p>
                      <a:pPr marL="228600" marR="0" algn="l">
                        <a:lnSpc>
                          <a:spcPct val="100000"/>
                        </a:lnSpc>
                        <a:spcBef>
                          <a:spcPts val="300"/>
                        </a:spcBef>
                        <a:spcAft>
                          <a:spcPts val="0"/>
                        </a:spcAft>
                        <a:tabLst>
                          <a:tab pos="228600" algn="l"/>
                        </a:tabLst>
                      </a:pPr>
                      <a:r>
                        <a:rPr lang="en-US" sz="1400">
                          <a:effectLst/>
                        </a:rPr>
                        <a:t>Date</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marR="0" algn="just">
                        <a:lnSpc>
                          <a:spcPct val="100000"/>
                        </a:lnSpc>
                        <a:spcBef>
                          <a:spcPts val="300"/>
                        </a:spcBef>
                        <a:spcAft>
                          <a:spcPts val="0"/>
                        </a:spcAft>
                        <a:tabLst>
                          <a:tab pos="228600" algn="l"/>
                        </a:tabLst>
                      </a:pPr>
                      <a:r>
                        <a:rPr lang="en-US" sz="1400" b="0">
                          <a:effectLst/>
                        </a:rPr>
                        <a:t>Thêm ngày vào mỗi slide. Vị trí xuất hiện của phần ngày trên slide tùy thuộc và thiết lập của Slide Master và theme đang sử dụng.</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303091"/>
                  </a:ext>
                </a:extLst>
              </a:tr>
              <a:tr h="1090108">
                <a:tc>
                  <a:txBody>
                    <a:bodyPr/>
                    <a:lstStyle/>
                    <a:p>
                      <a:pPr marL="228600" marR="0" algn="l">
                        <a:lnSpc>
                          <a:spcPct val="100000"/>
                        </a:lnSpc>
                        <a:spcBef>
                          <a:spcPts val="300"/>
                        </a:spcBef>
                        <a:spcAft>
                          <a:spcPts val="0"/>
                        </a:spcAft>
                        <a:tabLst>
                          <a:tab pos="228600" algn="l"/>
                        </a:tabLst>
                      </a:pPr>
                      <a:r>
                        <a:rPr lang="en-US" sz="1400">
                          <a:effectLst/>
                        </a:rPr>
                        <a:t>Footer</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marR="0" algn="just">
                        <a:lnSpc>
                          <a:spcPct val="100000"/>
                        </a:lnSpc>
                        <a:spcBef>
                          <a:spcPts val="300"/>
                        </a:spcBef>
                        <a:spcAft>
                          <a:spcPts val="0"/>
                        </a:spcAft>
                        <a:tabLst>
                          <a:tab pos="228600" algn="l"/>
                        </a:tabLst>
                      </a:pPr>
                      <a:r>
                        <a:rPr lang="en-US" sz="1400" b="0">
                          <a:effectLst/>
                        </a:rPr>
                        <a:t>Thêm các thông tin như tên người trình bày, tên công ty, … vào mỗi slide. Bạn cũng có thể thêm tiêu đề, chân trang, số trang cho slide bằng công cụ trong thẻ Insert.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6211779"/>
                  </a:ext>
                </a:extLst>
              </a:tr>
              <a:tr h="1090108">
                <a:tc>
                  <a:txBody>
                    <a:bodyPr/>
                    <a:lstStyle/>
                    <a:p>
                      <a:pPr marL="228600" marR="0" algn="l">
                        <a:lnSpc>
                          <a:spcPct val="100000"/>
                        </a:lnSpc>
                        <a:spcBef>
                          <a:spcPts val="300"/>
                        </a:spcBef>
                        <a:spcAft>
                          <a:spcPts val="0"/>
                        </a:spcAft>
                        <a:tabLst>
                          <a:tab pos="228600" algn="l"/>
                        </a:tabLst>
                      </a:pPr>
                      <a:r>
                        <a:rPr lang="en-US" sz="1400">
                          <a:effectLst/>
                        </a:rPr>
                        <a:t>Placeholders</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marR="0" algn="just">
                        <a:lnSpc>
                          <a:spcPct val="100000"/>
                        </a:lnSpc>
                        <a:spcBef>
                          <a:spcPts val="300"/>
                        </a:spcBef>
                        <a:spcAft>
                          <a:spcPts val="0"/>
                        </a:spcAft>
                        <a:tabLst>
                          <a:tab pos="228600" algn="l"/>
                        </a:tabLst>
                      </a:pPr>
                      <a:r>
                        <a:rPr lang="en-US" sz="1400" b="0">
                          <a:effectLst/>
                        </a:rPr>
                        <a:t>Lựa chọn văn bản trong Placeholder hoặc chọn chính Placeholder đó và thực hiện các thao tác định dạng. Các thiết lập này sẽ được áp dụng cho tất cả các slide có Placeholder này.</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1083753"/>
                  </a:ext>
                </a:extLst>
              </a:tr>
              <a:tr h="363369">
                <a:tc>
                  <a:txBody>
                    <a:bodyPr/>
                    <a:lstStyle/>
                    <a:p>
                      <a:pPr marL="228600" marR="0" algn="l">
                        <a:lnSpc>
                          <a:spcPct val="100000"/>
                        </a:lnSpc>
                        <a:spcBef>
                          <a:spcPts val="300"/>
                        </a:spcBef>
                        <a:spcAft>
                          <a:spcPts val="0"/>
                        </a:spcAft>
                        <a:tabLst>
                          <a:tab pos="228600" algn="l"/>
                        </a:tabLst>
                      </a:pPr>
                      <a:r>
                        <a:rPr lang="en-US" sz="1400">
                          <a:effectLst/>
                        </a:rPr>
                        <a:t>Slide Number</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marR="0" algn="just">
                        <a:lnSpc>
                          <a:spcPct val="100000"/>
                        </a:lnSpc>
                        <a:spcBef>
                          <a:spcPts val="300"/>
                        </a:spcBef>
                        <a:spcAft>
                          <a:spcPts val="0"/>
                        </a:spcAft>
                        <a:tabLst>
                          <a:tab pos="228600" algn="l"/>
                        </a:tabLst>
                      </a:pPr>
                      <a:r>
                        <a:rPr lang="en-US" sz="1400" b="0">
                          <a:effectLst/>
                        </a:rPr>
                        <a:t>Thêm số thức tự slide vào tất cả slide .</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9350848"/>
                  </a:ext>
                </a:extLst>
              </a:tr>
            </a:tbl>
          </a:graphicData>
        </a:graphic>
      </p:graphicFrame>
    </p:spTree>
    <p:extLst>
      <p:ext uri="{BB962C8B-B14F-4D97-AF65-F5344CB8AC3E}">
        <p14:creationId xmlns:p14="http://schemas.microsoft.com/office/powerpoint/2010/main" val="2890928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Các thao tác trên Slide Master</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22</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22</a:t>
            </a:fld>
            <a:endParaRPr lang="en-US"/>
          </a:p>
        </p:txBody>
      </p:sp>
      <p:pic>
        <p:nvPicPr>
          <p:cNvPr id="11" name="Picture 10">
            <a:extLst>
              <a:ext uri="{FF2B5EF4-FFF2-40B4-BE49-F238E27FC236}">
                <a16:creationId xmlns:a16="http://schemas.microsoft.com/office/drawing/2014/main" id="{273A016E-9008-436B-B898-B04EF0A2E286}"/>
              </a:ext>
            </a:extLst>
          </p:cNvPr>
          <p:cNvPicPr/>
          <p:nvPr/>
        </p:nvPicPr>
        <p:blipFill>
          <a:blip r:embed="rId3">
            <a:extLst>
              <a:ext uri="{28A0092B-C50C-407E-A947-70E740481C1C}">
                <a14:useLocalDpi xmlns:a14="http://schemas.microsoft.com/office/drawing/2010/main" val="0"/>
              </a:ext>
            </a:extLst>
          </a:blip>
          <a:stretch>
            <a:fillRect/>
          </a:stretch>
        </p:blipFill>
        <p:spPr>
          <a:xfrm>
            <a:off x="260843" y="2222500"/>
            <a:ext cx="4125743" cy="2327997"/>
          </a:xfrm>
          <a:prstGeom prst="rect">
            <a:avLst/>
          </a:prstGeom>
        </p:spPr>
      </p:pic>
      <p:pic>
        <p:nvPicPr>
          <p:cNvPr id="12" name="Picture 11">
            <a:extLst>
              <a:ext uri="{FF2B5EF4-FFF2-40B4-BE49-F238E27FC236}">
                <a16:creationId xmlns:a16="http://schemas.microsoft.com/office/drawing/2014/main" id="{C375CCF8-B858-43E7-9922-E0D2C0F50D30}"/>
              </a:ext>
            </a:extLst>
          </p:cNvPr>
          <p:cNvPicPr/>
          <p:nvPr/>
        </p:nvPicPr>
        <p:blipFill rotWithShape="1">
          <a:blip r:embed="rId4">
            <a:extLst>
              <a:ext uri="{28A0092B-C50C-407E-A947-70E740481C1C}">
                <a14:useLocalDpi xmlns:a14="http://schemas.microsoft.com/office/drawing/2010/main" val="0"/>
              </a:ext>
            </a:extLst>
          </a:blip>
          <a:srcRect b="1199"/>
          <a:stretch/>
        </p:blipFill>
        <p:spPr bwMode="auto">
          <a:xfrm>
            <a:off x="4457700" y="1060956"/>
            <a:ext cx="948690" cy="278257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D4458A1-07BA-49BE-A144-2869B5BD9D20}"/>
              </a:ext>
            </a:extLst>
          </p:cNvPr>
          <p:cNvPicPr/>
          <p:nvPr/>
        </p:nvPicPr>
        <p:blipFill rotWithShape="1">
          <a:blip r:embed="rId5"/>
          <a:srcRect t="21676" r="22040" b="8790"/>
          <a:stretch/>
        </p:blipFill>
        <p:spPr bwMode="auto">
          <a:xfrm>
            <a:off x="5449558" y="1049282"/>
            <a:ext cx="3694442" cy="1852352"/>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2432EE31-C202-42D5-8C96-B0DD44923C30}"/>
              </a:ext>
            </a:extLst>
          </p:cNvPr>
          <p:cNvPicPr/>
          <p:nvPr/>
        </p:nvPicPr>
        <p:blipFill>
          <a:blip r:embed="rId6"/>
          <a:stretch>
            <a:fillRect/>
          </a:stretch>
        </p:blipFill>
        <p:spPr>
          <a:xfrm>
            <a:off x="5477504" y="3023423"/>
            <a:ext cx="1819275" cy="1057275"/>
          </a:xfrm>
          <a:prstGeom prst="rect">
            <a:avLst/>
          </a:prstGeom>
        </p:spPr>
      </p:pic>
      <p:sp>
        <p:nvSpPr>
          <p:cNvPr id="4" name="TextBox 3">
            <a:extLst>
              <a:ext uri="{FF2B5EF4-FFF2-40B4-BE49-F238E27FC236}">
                <a16:creationId xmlns:a16="http://schemas.microsoft.com/office/drawing/2014/main" id="{424D5BB6-2F57-43E1-8B50-F0938DA34B88}"/>
              </a:ext>
            </a:extLst>
          </p:cNvPr>
          <p:cNvSpPr txBox="1"/>
          <p:nvPr/>
        </p:nvSpPr>
        <p:spPr>
          <a:xfrm>
            <a:off x="264104" y="1052984"/>
            <a:ext cx="4218996" cy="1077218"/>
          </a:xfrm>
          <a:prstGeom prst="rect">
            <a:avLst/>
          </a:prstGeom>
          <a:noFill/>
        </p:spPr>
        <p:txBody>
          <a:bodyPr wrap="square" rtlCol="0">
            <a:spAutoFit/>
          </a:bodyPr>
          <a:lstStyle/>
          <a:p>
            <a:pPr marL="285750" indent="-285750">
              <a:buFont typeface="Arial" panose="020B0604020202020204" pitchFamily="34" charset="0"/>
              <a:buChar char="•"/>
            </a:pPr>
            <a:r>
              <a:rPr lang="es-MX" sz="1600"/>
              <a:t>Tùy chỉnh layout của Slide Master</a:t>
            </a:r>
          </a:p>
          <a:p>
            <a:pPr marL="285750" indent="-285750">
              <a:buFont typeface="Arial" panose="020B0604020202020204" pitchFamily="34" charset="0"/>
              <a:buChar char="•"/>
            </a:pPr>
            <a:r>
              <a:rPr lang="es-MX" sz="1600"/>
              <a:t>Xóa Placeholder</a:t>
            </a:r>
          </a:p>
          <a:p>
            <a:pPr marL="285750" indent="-285750">
              <a:buFont typeface="Arial" panose="020B0604020202020204" pitchFamily="34" charset="0"/>
              <a:buChar char="•"/>
            </a:pPr>
            <a:r>
              <a:rPr lang="es-MX" sz="1600"/>
              <a:t>Thay đổi kích thước và định vị lại Placeholder</a:t>
            </a:r>
          </a:p>
          <a:p>
            <a:pPr marL="285750" indent="-285750">
              <a:buFont typeface="Arial" panose="020B0604020202020204" pitchFamily="34" charset="0"/>
              <a:buChar char="•"/>
            </a:pPr>
            <a:r>
              <a:rPr lang="es-MX" sz="1600"/>
              <a:t>Đổi tên Slide layout</a:t>
            </a:r>
            <a:endParaRPr lang="en-US" sz="1600"/>
          </a:p>
        </p:txBody>
      </p:sp>
    </p:spTree>
    <p:extLst>
      <p:ext uri="{BB962C8B-B14F-4D97-AF65-F5344CB8AC3E}">
        <p14:creationId xmlns:p14="http://schemas.microsoft.com/office/powerpoint/2010/main" val="3387804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Áp dụng Slide layout cho Slide</a:t>
            </a:r>
            <a:endParaRPr lang="en-US" dirty="0"/>
          </a:p>
        </p:txBody>
      </p:sp>
      <p:sp>
        <p:nvSpPr>
          <p:cNvPr id="16" name="Text Placeholder 15">
            <a:extLst>
              <a:ext uri="{FF2B5EF4-FFF2-40B4-BE49-F238E27FC236}">
                <a16:creationId xmlns:a16="http://schemas.microsoft.com/office/drawing/2014/main" id="{59802B2A-532D-40C7-AE9B-97E65141CBAE}"/>
              </a:ext>
            </a:extLst>
          </p:cNvPr>
          <p:cNvSpPr>
            <a:spLocks noGrp="1"/>
          </p:cNvSpPr>
          <p:nvPr>
            <p:ph type="body" sz="quarter" idx="13"/>
          </p:nvPr>
        </p:nvSpPr>
        <p:spPr>
          <a:xfrm>
            <a:off x="457200" y="1123950"/>
            <a:ext cx="5156200" cy="3429000"/>
          </a:xfrm>
        </p:spPr>
        <p:txBody>
          <a:bodyPr/>
          <a:lstStyle/>
          <a:p>
            <a:r>
              <a:rPr lang="en-US"/>
              <a:t>Áp dụng </a:t>
            </a:r>
            <a:r>
              <a:rPr lang="en-US" b="1"/>
              <a:t>Slide layout </a:t>
            </a:r>
            <a:r>
              <a:rPr lang="en-US"/>
              <a:t>cho các slide đã đ</a:t>
            </a:r>
            <a:r>
              <a:rPr lang="vi-VN"/>
              <a:t>ư</a:t>
            </a:r>
            <a:r>
              <a:rPr lang="en-US"/>
              <a:t>ợc sử dụng để áp dụng các thay đổi ở Placeholder vào bài trình chiếu.</a:t>
            </a:r>
          </a:p>
          <a:p>
            <a:r>
              <a:rPr lang="en-US"/>
              <a:t>Khi trỏ chuột vào một slide layout master, tên của layout và số thứ tự các slide liên quan sẽ xuất hiện</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23</a:t>
            </a:fld>
            <a:endParaRPr lang="en-US"/>
          </a:p>
        </p:txBody>
      </p:sp>
      <p:sp>
        <p:nvSpPr>
          <p:cNvPr id="10" name="Slide Number Placeholder 8">
            <a:extLst>
              <a:ext uri="{FF2B5EF4-FFF2-40B4-BE49-F238E27FC236}">
                <a16:creationId xmlns:a16="http://schemas.microsoft.com/office/drawing/2014/main" id="{4445713B-3C2B-4862-8843-15290214878A}"/>
              </a:ext>
            </a:extLst>
          </p:cNvPr>
          <p:cNvSpPr txBox="1">
            <a:spLocks/>
          </p:cNvSpPr>
          <p:nvPr/>
        </p:nvSpPr>
        <p:spPr>
          <a:xfrm>
            <a:off x="6553200" y="4763295"/>
            <a:ext cx="2133600" cy="274637"/>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342900" rtl="0" eaLnBrk="1" latinLnBrk="0" hangingPunct="1">
              <a:defRPr sz="1050" b="0" kern="1200">
                <a:solidFill>
                  <a:schemeClr val="bg2">
                    <a:lumMod val="50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E49F9262-1392-45F9-82B8-E6BAB6B74FE5}" type="slidenum">
              <a:rPr lang="en-US" smtClean="0"/>
              <a:pPr/>
              <a:t>23</a:t>
            </a:fld>
            <a:endParaRPr lang="en-US"/>
          </a:p>
        </p:txBody>
      </p:sp>
      <p:pic>
        <p:nvPicPr>
          <p:cNvPr id="18" name="Picture 17">
            <a:extLst>
              <a:ext uri="{FF2B5EF4-FFF2-40B4-BE49-F238E27FC236}">
                <a16:creationId xmlns:a16="http://schemas.microsoft.com/office/drawing/2014/main" id="{E1C855FE-D599-4E84-82BE-441AB7019545}"/>
              </a:ext>
            </a:extLst>
          </p:cNvPr>
          <p:cNvPicPr/>
          <p:nvPr/>
        </p:nvPicPr>
        <p:blipFill rotWithShape="1">
          <a:blip r:embed="rId3"/>
          <a:srcRect t="4290" r="22564" b="5380"/>
          <a:stretch/>
        </p:blipFill>
        <p:spPr bwMode="auto">
          <a:xfrm>
            <a:off x="5613400" y="1294284"/>
            <a:ext cx="3530600" cy="231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937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p:txBody>
          <a:bodyPr/>
          <a:lstStyle/>
          <a:p>
            <a:r>
              <a:rPr lang="en-US"/>
              <a:t>Quản lý Slide - Chèn Slide</a:t>
            </a:r>
          </a:p>
        </p:txBody>
      </p:sp>
      <p:sp>
        <p:nvSpPr>
          <p:cNvPr id="3" name="Text Placeholder 2">
            <a:extLst>
              <a:ext uri="{FF2B5EF4-FFF2-40B4-BE49-F238E27FC236}">
                <a16:creationId xmlns:a16="http://schemas.microsoft.com/office/drawing/2014/main" id="{1C3B1727-D38E-4E05-AB73-118BD751DEF0}"/>
              </a:ext>
            </a:extLst>
          </p:cNvPr>
          <p:cNvSpPr>
            <a:spLocks noGrp="1"/>
          </p:cNvSpPr>
          <p:nvPr>
            <p:ph type="body" sz="quarter" idx="13"/>
          </p:nvPr>
        </p:nvSpPr>
        <p:spPr>
          <a:xfrm>
            <a:off x="0" y="967262"/>
            <a:ext cx="4572000" cy="3429000"/>
          </a:xfrm>
        </p:spPr>
        <p:txBody>
          <a:bodyPr/>
          <a:lstStyle/>
          <a:p>
            <a:pPr marL="225425" lvl="1" indent="0">
              <a:buNone/>
            </a:pPr>
            <a:r>
              <a:rPr lang="en-US"/>
              <a:t>Bên cạnh việc thêm, xóa và sao chép, nhân bản các slide trong bài trình chiếu bạn có thể </a:t>
            </a:r>
          </a:p>
          <a:p>
            <a:pPr lvl="1"/>
            <a:r>
              <a:rPr lang="es-MX"/>
              <a:t>Chèn slide từ một bài trình chiếu có sẵn.</a:t>
            </a:r>
            <a:endParaRPr lang="en-US"/>
          </a:p>
          <a:p>
            <a:pPr lvl="1"/>
            <a:r>
              <a:rPr lang="es-MX"/>
              <a:t>Chèn slide từ Outline: </a:t>
            </a:r>
            <a:r>
              <a:rPr lang="en-US" sz="2400"/>
              <a:t>Chèn một dàn ý từ một tài liệu văn bản hoặc tạo slide từ tập tin Word</a:t>
            </a:r>
          </a:p>
          <a:p>
            <a:pPr marL="225425" lvl="1" indent="0">
              <a:buNone/>
            </a:pPr>
            <a:endParaRPr lang="en-US" sz="2400" b="1"/>
          </a:p>
          <a:p>
            <a:pPr marL="225425" lvl="1" indent="0">
              <a:buNone/>
            </a:pPr>
            <a:endParaRPr lang="en-US" sz="2400" b="1"/>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t>24</a:t>
            </a:fld>
            <a:endParaRPr lang="en-US"/>
          </a:p>
        </p:txBody>
      </p:sp>
      <p:pic>
        <p:nvPicPr>
          <p:cNvPr id="7" name="Picture 6">
            <a:extLst>
              <a:ext uri="{FF2B5EF4-FFF2-40B4-BE49-F238E27FC236}">
                <a16:creationId xmlns:a16="http://schemas.microsoft.com/office/drawing/2014/main" id="{5D80B928-738E-43F0-960B-1D0331CD6D69}"/>
              </a:ext>
            </a:extLst>
          </p:cNvPr>
          <p:cNvPicPr/>
          <p:nvPr/>
        </p:nvPicPr>
        <p:blipFill>
          <a:blip r:embed="rId3"/>
          <a:stretch>
            <a:fillRect/>
          </a:stretch>
        </p:blipFill>
        <p:spPr>
          <a:xfrm>
            <a:off x="4701896" y="777635"/>
            <a:ext cx="2242185" cy="3137147"/>
          </a:xfrm>
          <a:prstGeom prst="rect">
            <a:avLst/>
          </a:prstGeom>
        </p:spPr>
      </p:pic>
      <p:pic>
        <p:nvPicPr>
          <p:cNvPr id="8" name="Picture 7">
            <a:extLst>
              <a:ext uri="{FF2B5EF4-FFF2-40B4-BE49-F238E27FC236}">
                <a16:creationId xmlns:a16="http://schemas.microsoft.com/office/drawing/2014/main" id="{E7145619-2567-43CC-AE75-3C081EAC92AE}"/>
              </a:ext>
            </a:extLst>
          </p:cNvPr>
          <p:cNvPicPr/>
          <p:nvPr/>
        </p:nvPicPr>
        <p:blipFill rotWithShape="1">
          <a:blip r:embed="rId4"/>
          <a:srcRect t="20997" r="64198" b="9678"/>
          <a:stretch/>
        </p:blipFill>
        <p:spPr bwMode="auto">
          <a:xfrm>
            <a:off x="4701896" y="2770585"/>
            <a:ext cx="2242185" cy="244094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64E7B90-210A-4585-9055-EFB52189CA2B}"/>
              </a:ext>
            </a:extLst>
          </p:cNvPr>
          <p:cNvPicPr/>
          <p:nvPr/>
        </p:nvPicPr>
        <p:blipFill>
          <a:blip r:embed="rId5"/>
          <a:stretch>
            <a:fillRect/>
          </a:stretch>
        </p:blipFill>
        <p:spPr bwMode="auto">
          <a:xfrm>
            <a:off x="7002524" y="101599"/>
            <a:ext cx="2052653" cy="180697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D850C8F-77EC-4DDB-ABF1-6034E3971EC0}"/>
              </a:ext>
            </a:extLst>
          </p:cNvPr>
          <p:cNvPicPr/>
          <p:nvPr/>
        </p:nvPicPr>
        <p:blipFill>
          <a:blip r:embed="rId6"/>
          <a:stretch>
            <a:fillRect/>
          </a:stretch>
        </p:blipFill>
        <p:spPr>
          <a:xfrm>
            <a:off x="7002524" y="2000118"/>
            <a:ext cx="2042772" cy="3158602"/>
          </a:xfrm>
          <a:prstGeom prst="rect">
            <a:avLst/>
          </a:prstGeom>
        </p:spPr>
      </p:pic>
      <p:pic>
        <p:nvPicPr>
          <p:cNvPr id="11" name="Picture 10">
            <a:extLst>
              <a:ext uri="{FF2B5EF4-FFF2-40B4-BE49-F238E27FC236}">
                <a16:creationId xmlns:a16="http://schemas.microsoft.com/office/drawing/2014/main" id="{1D7AE703-0740-4320-8AA5-7641F0F3C164}"/>
              </a:ext>
            </a:extLst>
          </p:cNvPr>
          <p:cNvPicPr/>
          <p:nvPr/>
        </p:nvPicPr>
        <p:blipFill rotWithShape="1">
          <a:blip r:embed="rId7"/>
          <a:srcRect l="74772" t="22127" r="-929" b="38803"/>
          <a:stretch/>
        </p:blipFill>
        <p:spPr bwMode="auto">
          <a:xfrm>
            <a:off x="7017741" y="3172461"/>
            <a:ext cx="2027555" cy="19710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497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p:txBody>
          <a:bodyPr/>
          <a:lstStyle/>
          <a:p>
            <a:r>
              <a:rPr lang="en-US"/>
              <a:t>Quản lý Slides – Ẩn/Hiện/Xóa Slide </a:t>
            </a:r>
          </a:p>
        </p:txBody>
      </p:sp>
      <p:sp>
        <p:nvSpPr>
          <p:cNvPr id="3" name="Text Placeholder 2">
            <a:extLst>
              <a:ext uri="{FF2B5EF4-FFF2-40B4-BE49-F238E27FC236}">
                <a16:creationId xmlns:a16="http://schemas.microsoft.com/office/drawing/2014/main" id="{1C3B1727-D38E-4E05-AB73-118BD751DEF0}"/>
              </a:ext>
            </a:extLst>
          </p:cNvPr>
          <p:cNvSpPr>
            <a:spLocks noGrp="1"/>
          </p:cNvSpPr>
          <p:nvPr>
            <p:ph type="body" sz="quarter" idx="13"/>
          </p:nvPr>
        </p:nvSpPr>
        <p:spPr>
          <a:xfrm>
            <a:off x="258792" y="967262"/>
            <a:ext cx="4650212" cy="3429000"/>
          </a:xfrm>
        </p:spPr>
        <p:txBody>
          <a:bodyPr/>
          <a:lstStyle/>
          <a:p>
            <a:r>
              <a:rPr lang="en-US"/>
              <a:t>Các Slide có thể Ẩn/hiển thị/ Xóa. </a:t>
            </a:r>
          </a:p>
          <a:p>
            <a:r>
              <a:rPr lang="en-US"/>
              <a:t>Các Slide đ</a:t>
            </a:r>
            <a:r>
              <a:rPr lang="vi-VN"/>
              <a:t>ư</a:t>
            </a:r>
            <a:r>
              <a:rPr lang="en-US"/>
              <a:t>ợc ẩn vẫn còn trong tập tin nhưng không được hiển thị khi bạn chạy trong chế độ Slide Show. </a:t>
            </a:r>
          </a:p>
          <a:p>
            <a:r>
              <a:rPr lang="en-US"/>
              <a:t>Các slide được đánh dấu là ẩn có thể được bật hiển thị trở lại.</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t>25</a:t>
            </a:fld>
            <a:endParaRPr lang="en-US"/>
          </a:p>
        </p:txBody>
      </p:sp>
      <p:pic>
        <p:nvPicPr>
          <p:cNvPr id="12" name="Picture 11">
            <a:extLst>
              <a:ext uri="{FF2B5EF4-FFF2-40B4-BE49-F238E27FC236}">
                <a16:creationId xmlns:a16="http://schemas.microsoft.com/office/drawing/2014/main" id="{27AA4FB5-FD3D-452D-962D-B8149DA7A5D2}"/>
              </a:ext>
            </a:extLst>
          </p:cNvPr>
          <p:cNvPicPr/>
          <p:nvPr/>
        </p:nvPicPr>
        <p:blipFill>
          <a:blip r:embed="rId3"/>
          <a:stretch>
            <a:fillRect/>
          </a:stretch>
        </p:blipFill>
        <p:spPr>
          <a:xfrm>
            <a:off x="4909004" y="1156725"/>
            <a:ext cx="4168859" cy="2097633"/>
          </a:xfrm>
          <a:prstGeom prst="rect">
            <a:avLst/>
          </a:prstGeom>
        </p:spPr>
      </p:pic>
    </p:spTree>
    <p:extLst>
      <p:ext uri="{BB962C8B-B14F-4D97-AF65-F5344CB8AC3E}">
        <p14:creationId xmlns:p14="http://schemas.microsoft.com/office/powerpoint/2010/main" val="1688718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p:txBody>
          <a:bodyPr/>
          <a:lstStyle/>
          <a:p>
            <a:r>
              <a:rPr lang="en-US"/>
              <a:t>Chèn – Footers, Date, Slide Number</a:t>
            </a:r>
          </a:p>
        </p:txBody>
      </p:sp>
      <p:sp>
        <p:nvSpPr>
          <p:cNvPr id="3" name="Text Placeholder 2">
            <a:extLst>
              <a:ext uri="{FF2B5EF4-FFF2-40B4-BE49-F238E27FC236}">
                <a16:creationId xmlns:a16="http://schemas.microsoft.com/office/drawing/2014/main" id="{1C3B1727-D38E-4E05-AB73-118BD751DEF0}"/>
              </a:ext>
            </a:extLst>
          </p:cNvPr>
          <p:cNvSpPr>
            <a:spLocks noGrp="1"/>
          </p:cNvSpPr>
          <p:nvPr>
            <p:ph type="body" sz="quarter" idx="13"/>
          </p:nvPr>
        </p:nvSpPr>
        <p:spPr>
          <a:xfrm>
            <a:off x="258792" y="967262"/>
            <a:ext cx="5355624" cy="3531586"/>
          </a:xfrm>
        </p:spPr>
        <p:txBody>
          <a:bodyPr/>
          <a:lstStyle/>
          <a:p>
            <a:r>
              <a:rPr lang="en-US"/>
              <a:t>Thiết lập chế độ hiển thị Footer, Date, Slide Numbers ở cuối mỗi slide bằng cách bật các tính năng này trong hộp thoại Header &amp; Footer.</a:t>
            </a:r>
          </a:p>
          <a:p>
            <a:r>
              <a:rPr lang="en-US"/>
              <a:t>Header và Footer đ</a:t>
            </a:r>
            <a:r>
              <a:rPr lang="vi-VN"/>
              <a:t>ư</a:t>
            </a:r>
            <a:r>
              <a:rPr lang="en-US"/>
              <a:t>ợc tạo cho</a:t>
            </a:r>
          </a:p>
          <a:p>
            <a:pPr lvl="1"/>
            <a:r>
              <a:rPr lang="en-US"/>
              <a:t>Slide </a:t>
            </a:r>
          </a:p>
          <a:p>
            <a:pPr lvl="1"/>
            <a:r>
              <a:rPr lang="en-US"/>
              <a:t>Notes and Handouts</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t>26</a:t>
            </a:fld>
            <a:endParaRPr lang="en-US"/>
          </a:p>
        </p:txBody>
      </p:sp>
      <p:pic>
        <p:nvPicPr>
          <p:cNvPr id="8" name="Picture 7">
            <a:extLst>
              <a:ext uri="{FF2B5EF4-FFF2-40B4-BE49-F238E27FC236}">
                <a16:creationId xmlns:a16="http://schemas.microsoft.com/office/drawing/2014/main" id="{16202F21-3F3A-41F8-BD4D-266490EEC88B}"/>
              </a:ext>
            </a:extLst>
          </p:cNvPr>
          <p:cNvPicPr/>
          <p:nvPr/>
        </p:nvPicPr>
        <p:blipFill>
          <a:blip r:embed="rId3"/>
          <a:stretch>
            <a:fillRect/>
          </a:stretch>
        </p:blipFill>
        <p:spPr>
          <a:xfrm>
            <a:off x="5815285" y="782574"/>
            <a:ext cx="3356610" cy="2153907"/>
          </a:xfrm>
          <a:prstGeom prst="rect">
            <a:avLst/>
          </a:prstGeom>
        </p:spPr>
      </p:pic>
      <p:pic>
        <p:nvPicPr>
          <p:cNvPr id="9" name="Picture 8">
            <a:extLst>
              <a:ext uri="{FF2B5EF4-FFF2-40B4-BE49-F238E27FC236}">
                <a16:creationId xmlns:a16="http://schemas.microsoft.com/office/drawing/2014/main" id="{294B24A9-9E9A-4697-90B1-E3E06F8CBF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5285" y="3041269"/>
            <a:ext cx="3328715" cy="2132942"/>
          </a:xfrm>
          <a:prstGeom prst="rect">
            <a:avLst/>
          </a:prstGeom>
          <a:noFill/>
          <a:ln>
            <a:noFill/>
          </a:ln>
        </p:spPr>
      </p:pic>
    </p:spTree>
    <p:extLst>
      <p:ext uri="{BB962C8B-B14F-4D97-AF65-F5344CB8AC3E}">
        <p14:creationId xmlns:p14="http://schemas.microsoft.com/office/powerpoint/2010/main" val="3496198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p:txBody>
          <a:bodyPr/>
          <a:lstStyle/>
          <a:p>
            <a:r>
              <a:rPr lang="en-US"/>
              <a:t>Chèn – Footers, Date, Slide Number</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t>27</a:t>
            </a:fld>
            <a:endParaRPr lang="en-US"/>
          </a:p>
        </p:txBody>
      </p:sp>
      <p:graphicFrame>
        <p:nvGraphicFramePr>
          <p:cNvPr id="10" name="Table 9">
            <a:extLst>
              <a:ext uri="{FF2B5EF4-FFF2-40B4-BE49-F238E27FC236}">
                <a16:creationId xmlns:a16="http://schemas.microsoft.com/office/drawing/2014/main" id="{0BB91A7C-610A-4998-BECA-F6752DBC3383}"/>
              </a:ext>
            </a:extLst>
          </p:cNvPr>
          <p:cNvGraphicFramePr>
            <a:graphicFrameLocks noGrp="1"/>
          </p:cNvGraphicFramePr>
          <p:nvPr>
            <p:extLst>
              <p:ext uri="{D42A27DB-BD31-4B8C-83A1-F6EECF244321}">
                <p14:modId xmlns:p14="http://schemas.microsoft.com/office/powerpoint/2010/main" val="1704985462"/>
              </p:ext>
            </p:extLst>
          </p:nvPr>
        </p:nvGraphicFramePr>
        <p:xfrm>
          <a:off x="642026" y="1019976"/>
          <a:ext cx="8044774" cy="3464474"/>
        </p:xfrm>
        <a:graphic>
          <a:graphicData uri="http://schemas.openxmlformats.org/drawingml/2006/table">
            <a:tbl>
              <a:tblPr firstCol="1" bandRow="1">
                <a:tableStyleId>{5C22544A-7EE6-4342-B048-85BDC9FD1C3A}</a:tableStyleId>
              </a:tblPr>
              <a:tblGrid>
                <a:gridCol w="2086278">
                  <a:extLst>
                    <a:ext uri="{9D8B030D-6E8A-4147-A177-3AD203B41FA5}">
                      <a16:colId xmlns:a16="http://schemas.microsoft.com/office/drawing/2014/main" val="3547708920"/>
                    </a:ext>
                  </a:extLst>
                </a:gridCol>
                <a:gridCol w="5958496">
                  <a:extLst>
                    <a:ext uri="{9D8B030D-6E8A-4147-A177-3AD203B41FA5}">
                      <a16:colId xmlns:a16="http://schemas.microsoft.com/office/drawing/2014/main" val="2225950219"/>
                    </a:ext>
                  </a:extLst>
                </a:gridCol>
              </a:tblGrid>
              <a:tr h="284859">
                <a:tc>
                  <a:txBody>
                    <a:bodyPr/>
                    <a:lstStyle/>
                    <a:p>
                      <a:pPr marL="0" lvl="0" indent="0" algn="l">
                        <a:lnSpc>
                          <a:spcPct val="100000"/>
                        </a:lnSpc>
                        <a:spcBef>
                          <a:spcPts val="600"/>
                        </a:spcBef>
                        <a:spcAft>
                          <a:spcPts val="600"/>
                        </a:spcAft>
                        <a:buFont typeface="Wingdings" panose="05000000000000000000" pitchFamily="2" charset="2"/>
                        <a:buNone/>
                      </a:pPr>
                      <a:r>
                        <a:rPr lang="en-CA" sz="1400">
                          <a:effectLst/>
                        </a:rPr>
                        <a:t>Date and time</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Chèn ngày, giờ vào slide </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2896974428"/>
                  </a:ext>
                </a:extLst>
              </a:tr>
              <a:tr h="584173">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Update automatically</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Tự động cập nhật ngày giờ hiện hành mỗi khi mở bài trình chiếu.</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620393323"/>
                  </a:ext>
                </a:extLst>
              </a:tr>
              <a:tr h="285326">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Language</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Lựa chọn vị trí định dạng bạn cần cho bài trình chiéu.</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2022288570"/>
                  </a:ext>
                </a:extLst>
              </a:tr>
              <a:tr h="285326">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Fixed</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Chèn ngày cố định, không thay đổi khi mở bài trình chiếu. </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1287281078"/>
                  </a:ext>
                </a:extLst>
              </a:tr>
              <a:tr h="285326">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Slide number</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Chèn số thức tự slide.</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116900584"/>
                  </a:ext>
                </a:extLst>
              </a:tr>
              <a:tr h="584639">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Footer</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Chèn phần chân slide nằm giữa slide, với các thông tin do bạn nhập vào như tên tập tin, tên công ty, tên người trình bày, …</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347811958"/>
                  </a:ext>
                </a:extLst>
              </a:tr>
              <a:tr h="584173">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Don’t show on title slide</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Thiết lập không hiển thị chân trang cho slide tiêu đề</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1491275392"/>
                  </a:ext>
                </a:extLst>
              </a:tr>
              <a:tr h="285326">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Apply</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Tùy chọn áp dụng chế độ vừa thiết lập cho slide được chọn.</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3526280764"/>
                  </a:ext>
                </a:extLst>
              </a:tr>
              <a:tr h="285326">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Apply to All</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tc>
                  <a:txBody>
                    <a:bodyPr/>
                    <a:lstStyle/>
                    <a:p>
                      <a:pPr marL="0" lvl="0" indent="0">
                        <a:lnSpc>
                          <a:spcPct val="100000"/>
                        </a:lnSpc>
                        <a:spcBef>
                          <a:spcPts val="600"/>
                        </a:spcBef>
                        <a:spcAft>
                          <a:spcPts val="600"/>
                        </a:spcAft>
                        <a:buFont typeface="Wingdings" panose="05000000000000000000" pitchFamily="2" charset="2"/>
                        <a:buNone/>
                      </a:pPr>
                      <a:r>
                        <a:rPr lang="en-CA" sz="1400">
                          <a:effectLst/>
                        </a:rPr>
                        <a:t>Tùy chọn áp dụng chế độ vừa thiết lập cho tất cả slide.</a:t>
                      </a:r>
                      <a:endParaRPr lang="en-US" sz="1400">
                        <a:effectLst/>
                        <a:latin typeface="Myriad Pro" panose="020B0503030403020204" pitchFamily="34" charset="0"/>
                        <a:ea typeface="Calibri" panose="020F0502020204030204" pitchFamily="34" charset="0"/>
                        <a:cs typeface="Arial" panose="020B0604020202020204" pitchFamily="34" charset="0"/>
                      </a:endParaRPr>
                    </a:p>
                  </a:txBody>
                  <a:tcPr marL="55533" marR="111066" marT="0" marB="0" anchor="ctr"/>
                </a:tc>
                <a:extLst>
                  <a:ext uri="{0D108BD9-81ED-4DB2-BD59-A6C34878D82A}">
                    <a16:rowId xmlns:a16="http://schemas.microsoft.com/office/drawing/2014/main" val="1308186216"/>
                  </a:ext>
                </a:extLst>
              </a:tr>
            </a:tbl>
          </a:graphicData>
        </a:graphic>
      </p:graphicFrame>
    </p:spTree>
    <p:extLst>
      <p:ext uri="{BB962C8B-B14F-4D97-AF65-F5344CB8AC3E}">
        <p14:creationId xmlns:p14="http://schemas.microsoft.com/office/powerpoint/2010/main" val="1760940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Quản lý Slides - Kiểm soát số thứ tự Slide</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123950"/>
            <a:ext cx="5882640" cy="3429000"/>
          </a:xfrm>
        </p:spPr>
        <p:txBody>
          <a:bodyPr/>
          <a:lstStyle/>
          <a:p>
            <a:r>
              <a:rPr lang="en-US"/>
              <a:t>Số thứ tự Slide rất cần thiết để quản lý bài trình chiếu, tham chiếu các slide trong khi trình bày và cả khi in bản bài trình chiếu. </a:t>
            </a:r>
          </a:p>
          <a:p>
            <a:r>
              <a:rPr lang="en-US"/>
              <a:t>Số thứ tự slide sẽ tự động cập nhật khi thêm, xóa hoặc sắp xếp lại các slide.</a:t>
            </a:r>
          </a:p>
          <a:p>
            <a:pPr algn="just"/>
            <a:r>
              <a:rPr lang="en-US"/>
              <a:t>Trong hộp thoại Header &amp; Footer sẽ hiển thị số thứ tự slide bắt đầu bằng số 1. Nếu bạn cần điều chỉnh số bắt đầu, bạn có thể thực hiện trong hộp thoại </a:t>
            </a:r>
            <a:r>
              <a:rPr lang="en-US" b="1"/>
              <a:t>Slide Size</a:t>
            </a:r>
            <a:r>
              <a:rPr lang="en-US"/>
              <a:t>.</a:t>
            </a:r>
          </a:p>
          <a:p>
            <a:endParaRPr lang="en-US"/>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28</a:t>
            </a:fld>
            <a:endParaRPr lang="en-US"/>
          </a:p>
        </p:txBody>
      </p:sp>
      <p:pic>
        <p:nvPicPr>
          <p:cNvPr id="7" name="Picture 6">
            <a:extLst>
              <a:ext uri="{FF2B5EF4-FFF2-40B4-BE49-F238E27FC236}">
                <a16:creationId xmlns:a16="http://schemas.microsoft.com/office/drawing/2014/main" id="{ACD9D22A-7E18-4D11-81A7-498F18061A1C}"/>
              </a:ext>
            </a:extLst>
          </p:cNvPr>
          <p:cNvPicPr/>
          <p:nvPr/>
        </p:nvPicPr>
        <p:blipFill>
          <a:blip r:embed="rId3"/>
          <a:stretch>
            <a:fillRect/>
          </a:stretch>
        </p:blipFill>
        <p:spPr>
          <a:xfrm>
            <a:off x="6019800" y="1251966"/>
            <a:ext cx="3137661" cy="1966722"/>
          </a:xfrm>
          <a:prstGeom prst="rect">
            <a:avLst/>
          </a:prstGeom>
        </p:spPr>
      </p:pic>
    </p:spTree>
    <p:extLst>
      <p:ext uri="{BB962C8B-B14F-4D97-AF65-F5344CB8AC3E}">
        <p14:creationId xmlns:p14="http://schemas.microsoft.com/office/powerpoint/2010/main" val="267883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Tổ chức Slide – Sử dụng Slide Sorter</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014222"/>
            <a:ext cx="8787384" cy="3429000"/>
          </a:xfrm>
        </p:spPr>
        <p:txBody>
          <a:bodyPr/>
          <a:lstStyle/>
          <a:p>
            <a:r>
              <a:rPr lang="en-US"/>
              <a:t>Slide Sorter là chế độ xem hữu ích để sắp xếp lại các slide trong PowerPoint. </a:t>
            </a:r>
          </a:p>
          <a:p>
            <a:r>
              <a:rPr lang="en-US"/>
              <a:t>Chế độ này cung cấp các slide thu nhỏ trên màn hình, bạn dễ dàng sao chép, xóa hoặc thay đổi vị trí, trật tự các slide này.</a:t>
            </a:r>
          </a:p>
          <a:p>
            <a:pPr marL="0" indent="0">
              <a:buNone/>
            </a:pPr>
            <a:endParaRPr lang="en-US"/>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29</a:t>
            </a:fld>
            <a:endParaRPr lang="en-US"/>
          </a:p>
        </p:txBody>
      </p:sp>
      <p:pic>
        <p:nvPicPr>
          <p:cNvPr id="8" name="Picture 7">
            <a:extLst>
              <a:ext uri="{FF2B5EF4-FFF2-40B4-BE49-F238E27FC236}">
                <a16:creationId xmlns:a16="http://schemas.microsoft.com/office/drawing/2014/main" id="{89171BA4-B7AA-45E3-8EE7-D5EFC1F36301}"/>
              </a:ext>
            </a:extLst>
          </p:cNvPr>
          <p:cNvPicPr/>
          <p:nvPr/>
        </p:nvPicPr>
        <p:blipFill>
          <a:blip r:embed="rId3"/>
          <a:stretch>
            <a:fillRect/>
          </a:stretch>
        </p:blipFill>
        <p:spPr>
          <a:xfrm>
            <a:off x="1338580" y="2753106"/>
            <a:ext cx="5885180" cy="2322499"/>
          </a:xfrm>
          <a:prstGeom prst="rect">
            <a:avLst/>
          </a:prstGeom>
        </p:spPr>
      </p:pic>
    </p:spTree>
    <p:extLst>
      <p:ext uri="{BB962C8B-B14F-4D97-AF65-F5344CB8AC3E}">
        <p14:creationId xmlns:p14="http://schemas.microsoft.com/office/powerpoint/2010/main" val="2573038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Themes</a:t>
            </a:r>
            <a:endParaRPr lang="en-US" dirty="0"/>
          </a:p>
        </p:txBody>
      </p:sp>
      <p:sp>
        <p:nvSpPr>
          <p:cNvPr id="3" name="Content Placeholder 2"/>
          <p:cNvSpPr>
            <a:spLocks noGrp="1"/>
          </p:cNvSpPr>
          <p:nvPr>
            <p:ph type="body" sz="quarter" idx="13"/>
          </p:nvPr>
        </p:nvSpPr>
        <p:spPr>
          <a:xfrm>
            <a:off x="209320" y="1489145"/>
            <a:ext cx="4144471" cy="2728050"/>
          </a:xfrm>
        </p:spPr>
        <p:txBody>
          <a:bodyPr/>
          <a:lstStyle/>
          <a:p>
            <a:r>
              <a:rPr lang="en-US"/>
              <a:t>Áp dụng Themes</a:t>
            </a:r>
          </a:p>
          <a:p>
            <a:r>
              <a:rPr lang="en-US"/>
              <a:t>Điều chỉnh Themes</a:t>
            </a:r>
            <a:endParaRPr lang="en-US" dirty="0"/>
          </a:p>
          <a:p>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3</a:t>
            </a:fld>
            <a:endParaRPr lang="en-US"/>
          </a:p>
        </p:txBody>
      </p:sp>
      <p:pic>
        <p:nvPicPr>
          <p:cNvPr id="12" name="Picture 11">
            <a:extLst>
              <a:ext uri="{FF2B5EF4-FFF2-40B4-BE49-F238E27FC236}">
                <a16:creationId xmlns:a16="http://schemas.microsoft.com/office/drawing/2014/main" id="{563CFEE9-AA65-497C-A0E3-BE56B5B91A70}"/>
              </a:ext>
            </a:extLst>
          </p:cNvPr>
          <p:cNvPicPr/>
          <p:nvPr/>
        </p:nvPicPr>
        <p:blipFill rotWithShape="1">
          <a:blip r:embed="rId3"/>
          <a:srcRect t="4328" r="9976" b="5049"/>
          <a:stretch/>
        </p:blipFill>
        <p:spPr bwMode="auto">
          <a:xfrm>
            <a:off x="3016696" y="908209"/>
            <a:ext cx="4329808" cy="244983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51D1A9A5-5B9B-443A-AB67-7E2B43AAD930}"/>
              </a:ext>
            </a:extLst>
          </p:cNvPr>
          <p:cNvPicPr/>
          <p:nvPr/>
        </p:nvPicPr>
        <p:blipFill>
          <a:blip r:embed="rId4"/>
          <a:stretch>
            <a:fillRect/>
          </a:stretch>
        </p:blipFill>
        <p:spPr>
          <a:xfrm>
            <a:off x="4869498" y="2624582"/>
            <a:ext cx="4108625" cy="2233168"/>
          </a:xfrm>
          <a:prstGeom prst="rect">
            <a:avLst/>
          </a:prstGeom>
        </p:spPr>
      </p:pic>
    </p:spTree>
    <p:extLst>
      <p:ext uri="{BB962C8B-B14F-4D97-AF65-F5344CB8AC3E}">
        <p14:creationId xmlns:p14="http://schemas.microsoft.com/office/powerpoint/2010/main" val="3307028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Tổ chức Slide – Sắp xếp Slide</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014222"/>
            <a:ext cx="5010573" cy="3429000"/>
          </a:xfrm>
        </p:spPr>
        <p:txBody>
          <a:bodyPr/>
          <a:lstStyle/>
          <a:p>
            <a:r>
              <a:rPr lang="en-US"/>
              <a:t>Sau khi hoàn thành bài trình chiếu bạn phải sắp xếp lại các slide để có được trình tự hợp lý bằng cách di chuyển các slide bằng cách</a:t>
            </a:r>
          </a:p>
          <a:p>
            <a:r>
              <a:rPr lang="en-US"/>
              <a:t>Kéo/thả hoặc Cut/Paste</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30</a:t>
            </a:fld>
            <a:endParaRPr lang="en-US"/>
          </a:p>
        </p:txBody>
      </p:sp>
      <p:pic>
        <p:nvPicPr>
          <p:cNvPr id="3" name="Picture 2">
            <a:extLst>
              <a:ext uri="{FF2B5EF4-FFF2-40B4-BE49-F238E27FC236}">
                <a16:creationId xmlns:a16="http://schemas.microsoft.com/office/drawing/2014/main" id="{C6D708AB-3551-4D2A-B438-8B3D5C3E5E9B}"/>
              </a:ext>
            </a:extLst>
          </p:cNvPr>
          <p:cNvPicPr>
            <a:picLocks noChangeAspect="1"/>
          </p:cNvPicPr>
          <p:nvPr/>
        </p:nvPicPr>
        <p:blipFill rotWithShape="1">
          <a:blip r:embed="rId3"/>
          <a:srcRect r="44259" b="19703"/>
          <a:stretch/>
        </p:blipFill>
        <p:spPr>
          <a:xfrm>
            <a:off x="5136276" y="1014222"/>
            <a:ext cx="3870564" cy="3134783"/>
          </a:xfrm>
          <a:prstGeom prst="rect">
            <a:avLst/>
          </a:prstGeom>
        </p:spPr>
      </p:pic>
    </p:spTree>
    <p:extLst>
      <p:ext uri="{BB962C8B-B14F-4D97-AF65-F5344CB8AC3E}">
        <p14:creationId xmlns:p14="http://schemas.microsoft.com/office/powerpoint/2010/main" val="3526504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Tổ chức Slide – Section</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143192"/>
            <a:ext cx="5370576" cy="3300030"/>
          </a:xfrm>
        </p:spPr>
        <p:txBody>
          <a:bodyPr/>
          <a:lstStyle/>
          <a:p>
            <a:r>
              <a:rPr lang="en-US"/>
              <a:t>Section chia bài trình chiếu thành từng phần, mỗi phần gồm một nhóm slide có nội dung liên quan. </a:t>
            </a:r>
          </a:p>
          <a:p>
            <a:r>
              <a:rPr lang="en-US"/>
              <a:t>Có thể thu gọn Section để ẩn một số slide khỏi chế độ xem.</a:t>
            </a:r>
          </a:p>
          <a:p>
            <a:r>
              <a:rPr lang="en-US"/>
              <a:t>Có thể thực hiện các thao tác định dạng, sắp xếp, hợp nhất, thêm hoặc xóa các slide trong section.</a:t>
            </a:r>
          </a:p>
          <a:p>
            <a:pPr marL="0" indent="0">
              <a:buNone/>
            </a:pPr>
            <a:endParaRPr lang="en-US"/>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31</a:t>
            </a:fld>
            <a:endParaRPr lang="en-US"/>
          </a:p>
        </p:txBody>
      </p:sp>
      <p:pic>
        <p:nvPicPr>
          <p:cNvPr id="8" name="Picture 7">
            <a:extLst>
              <a:ext uri="{FF2B5EF4-FFF2-40B4-BE49-F238E27FC236}">
                <a16:creationId xmlns:a16="http://schemas.microsoft.com/office/drawing/2014/main" id="{C8804B6A-2319-499D-9B18-30BAC0F92B26}"/>
              </a:ext>
            </a:extLst>
          </p:cNvPr>
          <p:cNvPicPr/>
          <p:nvPr/>
        </p:nvPicPr>
        <p:blipFill>
          <a:blip r:embed="rId3">
            <a:extLst>
              <a:ext uri="{28A0092B-C50C-407E-A947-70E740481C1C}">
                <a14:useLocalDpi xmlns:a14="http://schemas.microsoft.com/office/drawing/2010/main" val="0"/>
              </a:ext>
            </a:extLst>
          </a:blip>
          <a:stretch>
            <a:fillRect/>
          </a:stretch>
        </p:blipFill>
        <p:spPr>
          <a:xfrm>
            <a:off x="5543973" y="819150"/>
            <a:ext cx="1870710" cy="2320925"/>
          </a:xfrm>
          <a:prstGeom prst="rect">
            <a:avLst/>
          </a:prstGeom>
          <a:noFill/>
          <a:ln>
            <a:noFill/>
          </a:ln>
        </p:spPr>
      </p:pic>
      <p:pic>
        <p:nvPicPr>
          <p:cNvPr id="9" name="Picture 8">
            <a:extLst>
              <a:ext uri="{FF2B5EF4-FFF2-40B4-BE49-F238E27FC236}">
                <a16:creationId xmlns:a16="http://schemas.microsoft.com/office/drawing/2014/main" id="{92E64D11-235D-4AC7-BC8D-BE286DEA45E9}"/>
              </a:ext>
            </a:extLst>
          </p:cNvPr>
          <p:cNvPicPr/>
          <p:nvPr/>
        </p:nvPicPr>
        <p:blipFill>
          <a:blip r:embed="rId4">
            <a:extLst>
              <a:ext uri="{28A0092B-C50C-407E-A947-70E740481C1C}">
                <a14:useLocalDpi xmlns:a14="http://schemas.microsoft.com/office/drawing/2010/main" val="0"/>
              </a:ext>
            </a:extLst>
          </a:blip>
          <a:stretch>
            <a:fillRect/>
          </a:stretch>
        </p:blipFill>
        <p:spPr>
          <a:xfrm>
            <a:off x="7551843" y="101599"/>
            <a:ext cx="1454997" cy="4887795"/>
          </a:xfrm>
          <a:prstGeom prst="rect">
            <a:avLst/>
          </a:prstGeom>
        </p:spPr>
      </p:pic>
      <p:pic>
        <p:nvPicPr>
          <p:cNvPr id="10" name="Picture 9">
            <a:extLst>
              <a:ext uri="{FF2B5EF4-FFF2-40B4-BE49-F238E27FC236}">
                <a16:creationId xmlns:a16="http://schemas.microsoft.com/office/drawing/2014/main" id="{666660CF-314F-4688-8172-EA0FD609D140}"/>
              </a:ext>
            </a:extLst>
          </p:cNvPr>
          <p:cNvPicPr/>
          <p:nvPr/>
        </p:nvPicPr>
        <p:blipFill>
          <a:blip r:embed="rId5"/>
          <a:stretch>
            <a:fillRect/>
          </a:stretch>
        </p:blipFill>
        <p:spPr>
          <a:xfrm>
            <a:off x="5560165" y="3385947"/>
            <a:ext cx="1838325" cy="1057275"/>
          </a:xfrm>
          <a:prstGeom prst="rect">
            <a:avLst/>
          </a:prstGeom>
        </p:spPr>
      </p:pic>
    </p:spTree>
    <p:extLst>
      <p:ext uri="{BB962C8B-B14F-4D97-AF65-F5344CB8AC3E}">
        <p14:creationId xmlns:p14="http://schemas.microsoft.com/office/powerpoint/2010/main" val="1282001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353312"/>
            <a:ext cx="8732520" cy="3089910"/>
          </a:xfrm>
        </p:spPr>
        <p:txBody>
          <a:bodyPr/>
          <a:lstStyle/>
          <a:p>
            <a:pPr marL="457200" lvl="0" indent="-457200">
              <a:buFont typeface="+mj-lt"/>
              <a:buAutoNum type="arabicPeriod"/>
            </a:pPr>
            <a:r>
              <a:rPr lang="en-US"/>
              <a:t>Ribbon nào được sử dụng để áp dụng theme cho bài trình chiếu ?</a:t>
            </a:r>
          </a:p>
          <a:p>
            <a:pPr marL="682625" lvl="1" indent="-457200">
              <a:buFont typeface="+mj-lt"/>
              <a:buAutoNum type="alphaLcParenR"/>
            </a:pPr>
            <a:r>
              <a:rPr lang="en-US"/>
              <a:t>Home</a:t>
            </a:r>
          </a:p>
          <a:p>
            <a:pPr marL="682625" lvl="1" indent="-457200">
              <a:buFont typeface="+mj-lt"/>
              <a:buAutoNum type="alphaLcParenR"/>
            </a:pPr>
            <a:r>
              <a:rPr lang="en-US"/>
              <a:t>Insert</a:t>
            </a:r>
          </a:p>
          <a:p>
            <a:pPr marL="682625" lvl="1" indent="-457200">
              <a:buFont typeface="+mj-lt"/>
              <a:buAutoNum type="alphaLcParenR"/>
            </a:pPr>
            <a:r>
              <a:rPr lang="en-US"/>
              <a:t>Sldie Show</a:t>
            </a:r>
          </a:p>
          <a:p>
            <a:pPr marL="682625" lvl="1" indent="-457200">
              <a:buFont typeface="+mj-lt"/>
              <a:buAutoNum type="alphaLcParenR"/>
            </a:pPr>
            <a:r>
              <a:rPr lang="en-US"/>
              <a:t>Design</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32</a:t>
            </a:fld>
            <a:endParaRPr lang="en-US"/>
          </a:p>
        </p:txBody>
      </p:sp>
    </p:spTree>
    <p:extLst>
      <p:ext uri="{BB962C8B-B14F-4D97-AF65-F5344CB8AC3E}">
        <p14:creationId xmlns:p14="http://schemas.microsoft.com/office/powerpoint/2010/main" val="751751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353312"/>
            <a:ext cx="8732520" cy="3089910"/>
          </a:xfrm>
        </p:spPr>
        <p:txBody>
          <a:bodyPr/>
          <a:lstStyle/>
          <a:p>
            <a:pPr marL="457200" lvl="0" indent="-457200">
              <a:buFont typeface="+mj-lt"/>
              <a:buAutoNum type="arabicPeriod" startAt="2"/>
            </a:pPr>
            <a:r>
              <a:rPr lang="en-US"/>
              <a:t>Những khía cạnh nào của theme có thể được tùy chỉnh?</a:t>
            </a:r>
          </a:p>
          <a:p>
            <a:pPr marL="920750" lvl="2" indent="-457200">
              <a:buFont typeface="+mj-lt"/>
              <a:buAutoNum type="alphaLcParenR"/>
            </a:pPr>
            <a:r>
              <a:rPr lang="en-US"/>
              <a:t>Color</a:t>
            </a:r>
          </a:p>
          <a:p>
            <a:pPr marL="920750" lvl="2" indent="-457200">
              <a:buFont typeface="+mj-lt"/>
              <a:buAutoNum type="alphaLcParenR"/>
            </a:pPr>
            <a:r>
              <a:rPr lang="en-US"/>
              <a:t>Fonts</a:t>
            </a:r>
          </a:p>
          <a:p>
            <a:pPr marL="920750" lvl="2" indent="-457200">
              <a:buFont typeface="+mj-lt"/>
              <a:buAutoNum type="alphaLcParenR"/>
            </a:pPr>
            <a:r>
              <a:rPr lang="en-US"/>
              <a:t>Effects</a:t>
            </a:r>
          </a:p>
          <a:p>
            <a:pPr marL="920750" lvl="2" indent="-457200">
              <a:buFont typeface="+mj-lt"/>
              <a:buAutoNum type="alphaLcParenR"/>
            </a:pPr>
            <a:r>
              <a:rPr lang="en-US"/>
              <a:t>Tất cả các khía cạnh trên đều có thể được tùy chỉnh</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33</a:t>
            </a:fld>
            <a:endParaRPr lang="en-US"/>
          </a:p>
        </p:txBody>
      </p:sp>
    </p:spTree>
    <p:extLst>
      <p:ext uri="{BB962C8B-B14F-4D97-AF65-F5344CB8AC3E}">
        <p14:creationId xmlns:p14="http://schemas.microsoft.com/office/powerpoint/2010/main" val="606049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353312"/>
            <a:ext cx="8732520" cy="3089910"/>
          </a:xfrm>
        </p:spPr>
        <p:txBody>
          <a:bodyPr/>
          <a:lstStyle/>
          <a:p>
            <a:pPr marL="457200" lvl="0" indent="-457200">
              <a:buFont typeface="+mj-lt"/>
              <a:buAutoNum type="arabicPeriod" startAt="3"/>
            </a:pPr>
            <a:r>
              <a:rPr lang="en-US"/>
              <a:t>Trong ngăn tác vụ Format Background, làm thế nào để áp dụng nền cho các slide đã chọn ?</a:t>
            </a:r>
          </a:p>
          <a:p>
            <a:pPr marL="920750" lvl="2" indent="-457200">
              <a:buFont typeface="+mj-lt"/>
              <a:buAutoNum type="alphaLcParenR"/>
            </a:pPr>
            <a:r>
              <a:rPr lang="en-US"/>
              <a:t>Nhấp vào tùy chọn Hide background graphics.</a:t>
            </a:r>
          </a:p>
          <a:p>
            <a:pPr marL="920750" lvl="2" indent="-457200">
              <a:buFont typeface="+mj-lt"/>
              <a:buAutoNum type="alphaLcParenR"/>
            </a:pPr>
            <a:r>
              <a:rPr lang="en-US"/>
              <a:t>Nhấp vào nút Reset Background.</a:t>
            </a:r>
          </a:p>
          <a:p>
            <a:pPr marL="920750" lvl="2" indent="-457200">
              <a:buFont typeface="+mj-lt"/>
              <a:buAutoNum type="alphaLcParenR"/>
            </a:pPr>
            <a:r>
              <a:rPr lang="en-US"/>
              <a:t>Nhấp vào nút Apply to All.</a:t>
            </a:r>
          </a:p>
          <a:p>
            <a:pPr marL="920750" lvl="2" indent="-457200">
              <a:buFont typeface="+mj-lt"/>
              <a:buAutoNum type="alphaLcParenR"/>
            </a:pPr>
            <a:r>
              <a:rPr lang="en-US"/>
              <a:t>Nhấp vào nút Close.</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34</a:t>
            </a:fld>
            <a:endParaRPr lang="en-US"/>
          </a:p>
        </p:txBody>
      </p:sp>
    </p:spTree>
    <p:extLst>
      <p:ext uri="{BB962C8B-B14F-4D97-AF65-F5344CB8AC3E}">
        <p14:creationId xmlns:p14="http://schemas.microsoft.com/office/powerpoint/2010/main" val="3397266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353312"/>
            <a:ext cx="8732520" cy="3089910"/>
          </a:xfrm>
        </p:spPr>
        <p:txBody>
          <a:bodyPr/>
          <a:lstStyle/>
          <a:p>
            <a:pPr marL="457200" lvl="0" indent="-457200">
              <a:buFont typeface="+mj-lt"/>
              <a:buAutoNum type="arabicPeriod" startAt="4"/>
            </a:pPr>
            <a:r>
              <a:rPr lang="en-US"/>
              <a:t>Ribbon nào được sử dụng để áp dụng Layout cho slide ?</a:t>
            </a:r>
          </a:p>
          <a:p>
            <a:pPr marL="693738" lvl="1" indent="-457200">
              <a:buFont typeface="+mj-lt"/>
              <a:buAutoNum type="alphaLcParenR"/>
            </a:pPr>
            <a:r>
              <a:rPr lang="en-US"/>
              <a:t>View</a:t>
            </a:r>
          </a:p>
          <a:p>
            <a:pPr marL="693738" lvl="1" indent="-457200">
              <a:buFont typeface="+mj-lt"/>
              <a:buAutoNum type="alphaLcParenR"/>
            </a:pPr>
            <a:r>
              <a:rPr lang="en-US"/>
              <a:t>Design</a:t>
            </a:r>
          </a:p>
          <a:p>
            <a:pPr marL="693738" lvl="1" indent="-457200">
              <a:buFont typeface="+mj-lt"/>
              <a:buAutoNum type="alphaLcParenR"/>
            </a:pPr>
            <a:r>
              <a:rPr lang="en-US"/>
              <a:t>Insert</a:t>
            </a:r>
          </a:p>
          <a:p>
            <a:pPr marL="693738" lvl="1" indent="-457200">
              <a:buFont typeface="+mj-lt"/>
              <a:buAutoNum type="alphaLcParenR"/>
            </a:pPr>
            <a:r>
              <a:rPr lang="en-US"/>
              <a:t>Home</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35</a:t>
            </a:fld>
            <a:endParaRPr lang="en-US"/>
          </a:p>
        </p:txBody>
      </p:sp>
    </p:spTree>
    <p:extLst>
      <p:ext uri="{BB962C8B-B14F-4D97-AF65-F5344CB8AC3E}">
        <p14:creationId xmlns:p14="http://schemas.microsoft.com/office/powerpoint/2010/main" val="3347037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137160" y="1353312"/>
            <a:ext cx="8732520" cy="3089910"/>
          </a:xfrm>
        </p:spPr>
        <p:txBody>
          <a:bodyPr/>
          <a:lstStyle/>
          <a:p>
            <a:pPr marL="457200" lvl="0" indent="-457200">
              <a:buFont typeface="+mj-lt"/>
              <a:buAutoNum type="arabicPeriod" startAt="5"/>
            </a:pPr>
            <a:r>
              <a:rPr lang="en-US"/>
              <a:t>Phát biểu nào sau đây KHÔNG đúng về số thứ tự slide?</a:t>
            </a:r>
          </a:p>
          <a:p>
            <a:pPr marL="693738" lvl="1" indent="-457200">
              <a:buFont typeface="+mj-lt"/>
              <a:buAutoNum type="alphaLcParenR"/>
            </a:pPr>
            <a:r>
              <a:rPr lang="en-US"/>
              <a:t>Bạn có thể ngăn số slide hiển thị trên slide tiêu đề.</a:t>
            </a:r>
          </a:p>
          <a:p>
            <a:pPr marL="693738" lvl="1" indent="-457200">
              <a:buFont typeface="+mj-lt"/>
              <a:buAutoNum type="alphaLcParenR"/>
            </a:pPr>
            <a:r>
              <a:rPr lang="en-US"/>
              <a:t>Số slide tự động cập nhật khi bạn thêm, xóa hoặc sắp xếp lại các slide.</a:t>
            </a:r>
          </a:p>
          <a:p>
            <a:pPr marL="693738" lvl="1" indent="-457200">
              <a:buFont typeface="+mj-lt"/>
              <a:buAutoNum type="alphaLcParenR"/>
            </a:pPr>
            <a:r>
              <a:rPr lang="en-US"/>
              <a:t>Bạn có thể điều chỉnh số slide bắt đầu.</a:t>
            </a:r>
          </a:p>
          <a:p>
            <a:pPr marL="693738" lvl="1" indent="-457200">
              <a:buFont typeface="+mj-lt"/>
              <a:buAutoNum type="alphaLcParenR"/>
            </a:pPr>
            <a:r>
              <a:rPr lang="en-US"/>
              <a:t>Chỉ có thể bật đánh số slide trong chế độ xem Slide Master.</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36</a:t>
            </a:fld>
            <a:endParaRPr lang="en-US"/>
          </a:p>
        </p:txBody>
      </p:sp>
    </p:spTree>
    <p:extLst>
      <p:ext uri="{BB962C8B-B14F-4D97-AF65-F5344CB8AC3E}">
        <p14:creationId xmlns:p14="http://schemas.microsoft.com/office/powerpoint/2010/main" val="2232469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321972" y="1353312"/>
            <a:ext cx="8547708" cy="3089910"/>
          </a:xfrm>
        </p:spPr>
        <p:txBody>
          <a:bodyPr/>
          <a:lstStyle/>
          <a:p>
            <a:pPr marL="457200" lvl="0" indent="-457200">
              <a:buFont typeface="+mj-lt"/>
              <a:buAutoNum type="arabicPeriod" startAt="6"/>
            </a:pPr>
            <a:r>
              <a:rPr lang="en-US"/>
              <a:t>Tùy chọn nào được sử dụng để tự động thay đổi cài đặt chung trên tất cả các slide trong bài trình chiếu ?</a:t>
            </a:r>
          </a:p>
          <a:p>
            <a:pPr marL="682625" lvl="1" indent="-457200">
              <a:buFont typeface="+mj-lt"/>
              <a:buAutoNum type="alphaLcParenR"/>
            </a:pPr>
            <a:r>
              <a:rPr lang="en-US"/>
              <a:t>Slide thumbnail</a:t>
            </a:r>
          </a:p>
          <a:p>
            <a:pPr marL="682625" lvl="1" indent="-457200">
              <a:buFont typeface="+mj-lt"/>
              <a:buAutoNum type="alphaLcParenR"/>
            </a:pPr>
            <a:r>
              <a:rPr lang="en-US"/>
              <a:t>Slide background</a:t>
            </a:r>
          </a:p>
          <a:p>
            <a:pPr marL="682625" lvl="1" indent="-457200">
              <a:buFont typeface="+mj-lt"/>
              <a:buAutoNum type="alphaLcParenR"/>
            </a:pPr>
            <a:r>
              <a:rPr lang="en-US"/>
              <a:t>Slide layout</a:t>
            </a:r>
          </a:p>
          <a:p>
            <a:pPr marL="682625" lvl="1" indent="-457200">
              <a:buFont typeface="+mj-lt"/>
              <a:buAutoNum type="alphaLcParenR"/>
            </a:pPr>
            <a:r>
              <a:rPr lang="en-US"/>
              <a:t>Slide master</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37</a:t>
            </a:fld>
            <a:endParaRPr lang="en-US"/>
          </a:p>
        </p:txBody>
      </p:sp>
    </p:spTree>
    <p:extLst>
      <p:ext uri="{BB962C8B-B14F-4D97-AF65-F5344CB8AC3E}">
        <p14:creationId xmlns:p14="http://schemas.microsoft.com/office/powerpoint/2010/main" val="1077368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0" y="1026794"/>
            <a:ext cx="9144000" cy="3520153"/>
          </a:xfrm>
        </p:spPr>
        <p:txBody>
          <a:bodyPr/>
          <a:lstStyle/>
          <a:p>
            <a:pPr marL="457200" lvl="0" indent="-457200">
              <a:buFont typeface="+mj-lt"/>
              <a:buAutoNum type="arabicPeriod" startAt="7"/>
            </a:pPr>
            <a:r>
              <a:rPr lang="en-US"/>
              <a:t>Phát biểu nào sau đây là đúng khi ẩn slide?</a:t>
            </a:r>
          </a:p>
          <a:p>
            <a:pPr marL="693738" lvl="1" indent="-457200">
              <a:buFont typeface="+mj-lt"/>
              <a:buAutoNum type="alphaLcParenR"/>
            </a:pPr>
            <a:r>
              <a:rPr lang="en-US"/>
              <a:t>Các slide ẩn được xóa khỏi bài trình chiếu và không thể truy xuất được.</a:t>
            </a:r>
          </a:p>
          <a:p>
            <a:pPr marL="693738" lvl="1" indent="-457200">
              <a:buFont typeface="+mj-lt"/>
              <a:buAutoNum type="alphaLcParenR"/>
            </a:pPr>
            <a:r>
              <a:rPr lang="en-US"/>
              <a:t>Các slide ẩn được xóa khỏi Slide Navigation Pane nhưng vẫn ở trong bài trình chiếu.</a:t>
            </a:r>
          </a:p>
          <a:p>
            <a:pPr marL="693738" lvl="1" indent="-457200">
              <a:buFont typeface="+mj-lt"/>
              <a:buAutoNum type="alphaLcParenR"/>
            </a:pPr>
            <a:r>
              <a:rPr lang="en-US"/>
              <a:t>Có thể truy xuất các bài trình chiếu ẩn bằng cách nhấp vào Manage Presentation trong chế độ xem Backstage</a:t>
            </a:r>
          </a:p>
          <a:p>
            <a:pPr marL="693738" lvl="1" indent="-457200">
              <a:buFont typeface="+mj-lt"/>
              <a:buAutoNum type="alphaLcParenR"/>
            </a:pPr>
            <a:r>
              <a:rPr lang="en-US"/>
              <a:t>Các slide ẩn có thể được bỏ qua bằng cách nhấp vào tùy chọn Hide Slide.</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38</a:t>
            </a:fld>
            <a:endParaRPr lang="en-US"/>
          </a:p>
        </p:txBody>
      </p:sp>
    </p:spTree>
    <p:extLst>
      <p:ext uri="{BB962C8B-B14F-4D97-AF65-F5344CB8AC3E}">
        <p14:creationId xmlns:p14="http://schemas.microsoft.com/office/powerpoint/2010/main" val="2680213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334850" y="1026794"/>
            <a:ext cx="8590209" cy="3520153"/>
          </a:xfrm>
        </p:spPr>
        <p:txBody>
          <a:bodyPr/>
          <a:lstStyle/>
          <a:p>
            <a:pPr marL="457200" indent="-457200">
              <a:buFont typeface="+mj-lt"/>
              <a:buAutoNum type="arabicPeriod" startAt="8"/>
            </a:pPr>
            <a:r>
              <a:rPr lang="en-US"/>
              <a:t>Tùy chọn nào được sử dụng để kết hợp một slide riêng lẻ từ một tập tin bài trình chiếu khác vào bài trình chiếu của bạn?</a:t>
            </a:r>
          </a:p>
          <a:p>
            <a:pPr marL="693738" lvl="1" indent="-457200">
              <a:buFont typeface="+mj-lt"/>
              <a:buAutoNum type="alphaLcParenR"/>
            </a:pPr>
            <a:r>
              <a:rPr lang="en-US"/>
              <a:t>Add Section</a:t>
            </a:r>
          </a:p>
          <a:p>
            <a:pPr marL="693738" lvl="1" indent="-457200">
              <a:buFont typeface="+mj-lt"/>
              <a:buAutoNum type="alphaLcParenR"/>
            </a:pPr>
            <a:r>
              <a:rPr lang="en-US"/>
              <a:t>Slides from Outline</a:t>
            </a:r>
          </a:p>
          <a:p>
            <a:pPr marL="693738" lvl="1" indent="-457200">
              <a:buFont typeface="+mj-lt"/>
              <a:buAutoNum type="alphaLcParenR"/>
            </a:pPr>
            <a:r>
              <a:rPr lang="en-US"/>
              <a:t>Duplicate Slides</a:t>
            </a:r>
          </a:p>
          <a:p>
            <a:pPr marL="693738" lvl="1" indent="-457200">
              <a:buFont typeface="+mj-lt"/>
              <a:buAutoNum type="alphaLcParenR"/>
            </a:pPr>
            <a:r>
              <a:rPr lang="en-US"/>
              <a:t>Reuse Slides</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39</a:t>
            </a:fld>
            <a:endParaRPr lang="en-US"/>
          </a:p>
        </p:txBody>
      </p:sp>
    </p:spTree>
    <p:extLst>
      <p:ext uri="{BB962C8B-B14F-4D97-AF65-F5344CB8AC3E}">
        <p14:creationId xmlns:p14="http://schemas.microsoft.com/office/powerpoint/2010/main" val="574908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Áp dụng và điều chỉnh Themes</a:t>
            </a:r>
            <a:endParaRPr lang="en-US" dirty="0"/>
          </a:p>
        </p:txBody>
      </p:sp>
      <p:sp>
        <p:nvSpPr>
          <p:cNvPr id="3" name="Content Placeholder 2"/>
          <p:cNvSpPr>
            <a:spLocks noGrp="1"/>
          </p:cNvSpPr>
          <p:nvPr>
            <p:ph type="body" sz="quarter" idx="13"/>
          </p:nvPr>
        </p:nvSpPr>
        <p:spPr>
          <a:xfrm>
            <a:off x="209320" y="1024128"/>
            <a:ext cx="8477480" cy="3468499"/>
          </a:xfrm>
        </p:spPr>
        <p:txBody>
          <a:bodyPr/>
          <a:lstStyle/>
          <a:p>
            <a:r>
              <a:rPr lang="en-US"/>
              <a:t>Themes là một tập hợp các yếu tố thiết kế thống nhất, chẳng hạn như hình nền, hiệu ứng, màu sắc, phông chữ và đồ họa, cung cấp giao diện nhất quán cho tất cả các slide trong bài trình chiếu</a:t>
            </a:r>
          </a:p>
          <a:p>
            <a:r>
              <a:rPr lang="en-US"/>
              <a:t>Áp dụng theme là cách dễ nhất để đảm bảo tất cả các slide đồng nhất về giao diện và định dạng.</a:t>
            </a:r>
          </a:p>
          <a:p>
            <a:r>
              <a:rPr lang="en-US"/>
              <a:t>Thay đổi theme sẽ thay đổi dải màu sắc được sử dụng trong các mẫu được thiết kế.</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4</a:t>
            </a:fld>
            <a:endParaRPr lang="en-US"/>
          </a:p>
        </p:txBody>
      </p:sp>
      <p:pic>
        <p:nvPicPr>
          <p:cNvPr id="10" name="Picture 9">
            <a:extLst>
              <a:ext uri="{FF2B5EF4-FFF2-40B4-BE49-F238E27FC236}">
                <a16:creationId xmlns:a16="http://schemas.microsoft.com/office/drawing/2014/main" id="{0FF09037-300A-4C4D-A9A0-46B010CC8956}"/>
              </a:ext>
            </a:extLst>
          </p:cNvPr>
          <p:cNvPicPr/>
          <p:nvPr/>
        </p:nvPicPr>
        <p:blipFill>
          <a:blip r:embed="rId3"/>
          <a:stretch>
            <a:fillRect/>
          </a:stretch>
        </p:blipFill>
        <p:spPr>
          <a:xfrm>
            <a:off x="1152699" y="3884104"/>
            <a:ext cx="7260734" cy="840298"/>
          </a:xfrm>
          <a:prstGeom prst="rect">
            <a:avLst/>
          </a:prstGeom>
        </p:spPr>
      </p:pic>
    </p:spTree>
    <p:extLst>
      <p:ext uri="{BB962C8B-B14F-4D97-AF65-F5344CB8AC3E}">
        <p14:creationId xmlns:p14="http://schemas.microsoft.com/office/powerpoint/2010/main" val="267065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334850" y="1026794"/>
            <a:ext cx="8590209" cy="3520153"/>
          </a:xfrm>
        </p:spPr>
        <p:txBody>
          <a:bodyPr/>
          <a:lstStyle/>
          <a:p>
            <a:pPr marL="457200" lvl="0" indent="-457200">
              <a:buFont typeface="+mj-lt"/>
              <a:buAutoNum type="arabicPeriod" startAt="9"/>
            </a:pPr>
            <a:r>
              <a:rPr lang="en-US"/>
              <a:t>Chế độ xem bài trình chiếu nào cung cấp hình thu nhỏ để bạn có thể dễ dàng sắp xếp lại các slide của mình bằng cách di chuyển, xóa hoặc sao chép chúng?</a:t>
            </a:r>
          </a:p>
          <a:p>
            <a:pPr marL="920750" lvl="2" indent="-457200">
              <a:buFont typeface="+mj-lt"/>
              <a:buAutoNum type="alphaLcParenR"/>
            </a:pPr>
            <a:r>
              <a:rPr lang="en-US"/>
              <a:t>Outline View</a:t>
            </a:r>
          </a:p>
          <a:p>
            <a:pPr marL="920750" lvl="2" indent="-457200">
              <a:buFont typeface="+mj-lt"/>
              <a:buAutoNum type="alphaLcParenR"/>
            </a:pPr>
            <a:r>
              <a:rPr lang="en-US"/>
              <a:t>Reading View</a:t>
            </a:r>
          </a:p>
          <a:p>
            <a:pPr marL="920750" lvl="2" indent="-457200">
              <a:buFont typeface="+mj-lt"/>
              <a:buAutoNum type="alphaLcParenR"/>
            </a:pPr>
            <a:r>
              <a:rPr lang="en-US"/>
              <a:t>Notes Page View</a:t>
            </a:r>
          </a:p>
          <a:p>
            <a:pPr marL="920750" lvl="2" indent="-457200">
              <a:buFont typeface="+mj-lt"/>
              <a:buAutoNum type="alphaLcParenR"/>
            </a:pPr>
            <a:r>
              <a:rPr lang="en-US"/>
              <a:t>Slide Sorter View</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40</a:t>
            </a:fld>
            <a:endParaRPr lang="en-US"/>
          </a:p>
        </p:txBody>
      </p:sp>
    </p:spTree>
    <p:extLst>
      <p:ext uri="{BB962C8B-B14F-4D97-AF65-F5344CB8AC3E}">
        <p14:creationId xmlns:p14="http://schemas.microsoft.com/office/powerpoint/2010/main" val="1245829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C44-E679-4707-9262-C74FD48B78BE}"/>
              </a:ext>
            </a:extLst>
          </p:cNvPr>
          <p:cNvSpPr>
            <a:spLocks noGrp="1"/>
          </p:cNvSpPr>
          <p:nvPr>
            <p:ph type="title"/>
          </p:nvPr>
        </p:nvSpPr>
        <p:spPr>
          <a:xfrm>
            <a:off x="1676400" y="285750"/>
            <a:ext cx="7467600" cy="533400"/>
          </a:xfrm>
        </p:spPr>
        <p:txBody>
          <a:bodyPr/>
          <a:lstStyle/>
          <a:p>
            <a:r>
              <a:rPr lang="en-US"/>
              <a:t>Bài tập lý thuyết</a:t>
            </a:r>
          </a:p>
        </p:txBody>
      </p:sp>
      <p:sp>
        <p:nvSpPr>
          <p:cNvPr id="12" name="Text Placeholder 11">
            <a:extLst>
              <a:ext uri="{FF2B5EF4-FFF2-40B4-BE49-F238E27FC236}">
                <a16:creationId xmlns:a16="http://schemas.microsoft.com/office/drawing/2014/main" id="{F3C5C779-119D-4D64-B94B-24436CEFFD1F}"/>
              </a:ext>
            </a:extLst>
          </p:cNvPr>
          <p:cNvSpPr>
            <a:spLocks noGrp="1"/>
          </p:cNvSpPr>
          <p:nvPr>
            <p:ph type="body" sz="quarter" idx="13"/>
          </p:nvPr>
        </p:nvSpPr>
        <p:spPr>
          <a:xfrm>
            <a:off x="334850" y="1026794"/>
            <a:ext cx="8590209" cy="3520153"/>
          </a:xfrm>
        </p:spPr>
        <p:txBody>
          <a:bodyPr/>
          <a:lstStyle/>
          <a:p>
            <a:pPr marL="457200" lvl="0" indent="-457200">
              <a:buFont typeface="+mj-lt"/>
              <a:buAutoNum type="arabicPeriod" startAt="10"/>
            </a:pPr>
            <a:r>
              <a:rPr lang="en-US"/>
              <a:t>Tùy chọn nào sau đây được sử dụng để sắp xếp các slide liên quan thành các nhóm có thể được định dạng, sắp xếp hoặc xóa cùng một lúc?</a:t>
            </a:r>
          </a:p>
          <a:p>
            <a:pPr marL="920750" lvl="2" indent="-457200">
              <a:buFont typeface="+mj-lt"/>
              <a:buAutoNum type="alphaLcParenR"/>
            </a:pPr>
            <a:r>
              <a:rPr lang="en-US"/>
              <a:t>Group Objects</a:t>
            </a:r>
          </a:p>
          <a:p>
            <a:pPr marL="920750" lvl="2" indent="-457200">
              <a:buFont typeface="+mj-lt"/>
              <a:buAutoNum type="alphaLcParenR"/>
            </a:pPr>
            <a:r>
              <a:rPr lang="en-US"/>
              <a:t>Arrange All</a:t>
            </a:r>
          </a:p>
          <a:p>
            <a:pPr marL="920750" lvl="2" indent="-457200">
              <a:buFont typeface="+mj-lt"/>
              <a:buAutoNum type="alphaLcParenR"/>
            </a:pPr>
            <a:r>
              <a:rPr lang="en-US"/>
              <a:t>Customize Slide Show</a:t>
            </a:r>
          </a:p>
          <a:p>
            <a:pPr marL="920750" lvl="2" indent="-457200">
              <a:buFont typeface="+mj-lt"/>
              <a:buAutoNum type="alphaLcParenR"/>
            </a:pPr>
            <a:r>
              <a:rPr lang="en-US"/>
              <a:t>Add Section</a:t>
            </a:r>
          </a:p>
        </p:txBody>
      </p:sp>
      <p:sp>
        <p:nvSpPr>
          <p:cNvPr id="4" name="Date Placeholder 3">
            <a:extLst>
              <a:ext uri="{FF2B5EF4-FFF2-40B4-BE49-F238E27FC236}">
                <a16:creationId xmlns:a16="http://schemas.microsoft.com/office/drawing/2014/main" id="{E28FA7BA-6884-4968-B23E-8054BF1E0ACE}"/>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DF1B3ABB-2BCD-4FF1-BBC0-0A55874A8546}"/>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6141D627-507E-43DB-B41D-B932522C3AD5}"/>
              </a:ext>
            </a:extLst>
          </p:cNvPr>
          <p:cNvSpPr>
            <a:spLocks noGrp="1"/>
          </p:cNvSpPr>
          <p:nvPr>
            <p:ph type="sldNum" sz="quarter" idx="16"/>
          </p:nvPr>
        </p:nvSpPr>
        <p:spPr/>
        <p:txBody>
          <a:bodyPr/>
          <a:lstStyle/>
          <a:p>
            <a:fld id="{E49F9262-1392-45F9-82B8-E6BAB6B74FE5}" type="slidenum">
              <a:rPr lang="en-US" smtClean="0"/>
              <a:pPr/>
              <a:t>41</a:t>
            </a:fld>
            <a:endParaRPr lang="en-US"/>
          </a:p>
        </p:txBody>
      </p:sp>
    </p:spTree>
    <p:extLst>
      <p:ext uri="{BB962C8B-B14F-4D97-AF65-F5344CB8AC3E}">
        <p14:creationId xmlns:p14="http://schemas.microsoft.com/office/powerpoint/2010/main" val="2897890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xEl>
                                              <p:pRg st="1" end="1"/>
                                            </p:txEl>
                                          </p:spTgt>
                                        </p:tgtEl>
                                        <p:attrNameLst>
                                          <p:attrName>ppt_w</p:attrName>
                                        </p:attrNameLst>
                                      </p:cBhvr>
                                      <p:tavLst>
                                        <p:tav tm="0">
                                          <p:val>
                                            <p:strVal val="ppt_w"/>
                                          </p:val>
                                        </p:tav>
                                        <p:tav tm="100000">
                                          <p:val>
                                            <p:fltVal val="0"/>
                                          </p:val>
                                        </p:tav>
                                      </p:tavLst>
                                    </p:anim>
                                    <p:anim calcmode="lin" valueType="num">
                                      <p:cBhvr>
                                        <p:cTn id="7" dur="1000"/>
                                        <p:tgtEl>
                                          <p:spTgt spid="12">
                                            <p:txEl>
                                              <p:pRg st="1" end="1"/>
                                            </p:txEl>
                                          </p:spTgt>
                                        </p:tgtEl>
                                        <p:attrNameLst>
                                          <p:attrName>ppt_h</p:attrName>
                                        </p:attrNameLst>
                                      </p:cBhvr>
                                      <p:tavLst>
                                        <p:tav tm="0">
                                          <p:val>
                                            <p:strVal val="ppt_h"/>
                                          </p:val>
                                        </p:tav>
                                        <p:tav tm="100000">
                                          <p:val>
                                            <p:fltVal val="0"/>
                                          </p:val>
                                        </p:tav>
                                      </p:tavLst>
                                    </p:anim>
                                    <p:anim calcmode="lin" valueType="num">
                                      <p:cBhvr>
                                        <p:cTn id="8" dur="1000"/>
                                        <p:tgtEl>
                                          <p:spTgt spid="1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2">
                                            <p:txEl>
                                              <p:pRg st="1" end="1"/>
                                            </p:txEl>
                                          </p:spTgt>
                                        </p:tgtEl>
                                      </p:cBhvr>
                                    </p:animEffect>
                                    <p:set>
                                      <p:cBhvr>
                                        <p:cTn id="10" dur="1" fill="hold">
                                          <p:stCondLst>
                                            <p:cond delay="999"/>
                                          </p:stCondLst>
                                        </p:cTn>
                                        <p:tgtEl>
                                          <p:spTgt spid="12">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2">
                                            <p:txEl>
                                              <p:pRg st="2" end="2"/>
                                            </p:txEl>
                                          </p:spTgt>
                                        </p:tgtEl>
                                        <p:attrNameLst>
                                          <p:attrName>ppt_w</p:attrName>
                                        </p:attrNameLst>
                                      </p:cBhvr>
                                      <p:tavLst>
                                        <p:tav tm="0">
                                          <p:val>
                                            <p:strVal val="ppt_w"/>
                                          </p:val>
                                        </p:tav>
                                        <p:tav tm="100000">
                                          <p:val>
                                            <p:fltVal val="0"/>
                                          </p:val>
                                        </p:tav>
                                      </p:tavLst>
                                    </p:anim>
                                    <p:anim calcmode="lin" valueType="num">
                                      <p:cBhvr>
                                        <p:cTn id="13" dur="1000"/>
                                        <p:tgtEl>
                                          <p:spTgt spid="12">
                                            <p:txEl>
                                              <p:pRg st="2" end="2"/>
                                            </p:txEl>
                                          </p:spTgt>
                                        </p:tgtEl>
                                        <p:attrNameLst>
                                          <p:attrName>ppt_h</p:attrName>
                                        </p:attrNameLst>
                                      </p:cBhvr>
                                      <p:tavLst>
                                        <p:tav tm="0">
                                          <p:val>
                                            <p:strVal val="ppt_h"/>
                                          </p:val>
                                        </p:tav>
                                        <p:tav tm="100000">
                                          <p:val>
                                            <p:fltVal val="0"/>
                                          </p:val>
                                        </p:tav>
                                      </p:tavLst>
                                    </p:anim>
                                    <p:anim calcmode="lin" valueType="num">
                                      <p:cBhvr>
                                        <p:cTn id="14" dur="1000"/>
                                        <p:tgtEl>
                                          <p:spTgt spid="12">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2">
                                            <p:txEl>
                                              <p:pRg st="2" end="2"/>
                                            </p:txEl>
                                          </p:spTgt>
                                        </p:tgtEl>
                                      </p:cBhvr>
                                    </p:animEffect>
                                    <p:set>
                                      <p:cBhvr>
                                        <p:cTn id="16" dur="1" fill="hold">
                                          <p:stCondLst>
                                            <p:cond delay="999"/>
                                          </p:stCondLst>
                                        </p:cTn>
                                        <p:tgtEl>
                                          <p:spTgt spid="12">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2">
                                            <p:txEl>
                                              <p:pRg st="3" end="3"/>
                                            </p:txEl>
                                          </p:spTgt>
                                        </p:tgtEl>
                                        <p:attrNameLst>
                                          <p:attrName>ppt_w</p:attrName>
                                        </p:attrNameLst>
                                      </p:cBhvr>
                                      <p:tavLst>
                                        <p:tav tm="0">
                                          <p:val>
                                            <p:strVal val="ppt_w"/>
                                          </p:val>
                                        </p:tav>
                                        <p:tav tm="100000">
                                          <p:val>
                                            <p:fltVal val="0"/>
                                          </p:val>
                                        </p:tav>
                                      </p:tavLst>
                                    </p:anim>
                                    <p:anim calcmode="lin" valueType="num">
                                      <p:cBhvr>
                                        <p:cTn id="19" dur="1000"/>
                                        <p:tgtEl>
                                          <p:spTgt spid="12">
                                            <p:txEl>
                                              <p:pRg st="3" end="3"/>
                                            </p:txEl>
                                          </p:spTgt>
                                        </p:tgtEl>
                                        <p:attrNameLst>
                                          <p:attrName>ppt_h</p:attrName>
                                        </p:attrNameLst>
                                      </p:cBhvr>
                                      <p:tavLst>
                                        <p:tav tm="0">
                                          <p:val>
                                            <p:strVal val="ppt_h"/>
                                          </p:val>
                                        </p:tav>
                                        <p:tav tm="100000">
                                          <p:val>
                                            <p:fltVal val="0"/>
                                          </p:val>
                                        </p:tav>
                                      </p:tavLst>
                                    </p:anim>
                                    <p:anim calcmode="lin" valueType="num">
                                      <p:cBhvr>
                                        <p:cTn id="20" dur="1000"/>
                                        <p:tgtEl>
                                          <p:spTgt spid="12">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2">
                                            <p:txEl>
                                              <p:pRg st="3" end="3"/>
                                            </p:txEl>
                                          </p:spTgt>
                                        </p:tgtEl>
                                      </p:cBhvr>
                                    </p:animEffect>
                                    <p:set>
                                      <p:cBhvr>
                                        <p:cTn id="22" dur="1" fill="hold">
                                          <p:stCondLst>
                                            <p:cond delay="9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Áp dụng và điều chỉnh Themes</a:t>
            </a:r>
            <a:endParaRPr lang="en-US" dirty="0"/>
          </a:p>
        </p:txBody>
      </p:sp>
      <p:sp>
        <p:nvSpPr>
          <p:cNvPr id="3" name="Content Placeholder 2"/>
          <p:cNvSpPr>
            <a:spLocks noGrp="1"/>
          </p:cNvSpPr>
          <p:nvPr>
            <p:ph type="body" sz="quarter" idx="13"/>
          </p:nvPr>
        </p:nvSpPr>
        <p:spPr>
          <a:xfrm>
            <a:off x="209320" y="1024128"/>
            <a:ext cx="8477480" cy="3468499"/>
          </a:xfrm>
        </p:spPr>
        <p:txBody>
          <a:bodyPr/>
          <a:lstStyle/>
          <a:p>
            <a:pPr lvl="0"/>
            <a:endParaRPr lang="es-MX"/>
          </a:p>
          <a:p>
            <a:pPr lvl="0"/>
            <a:r>
              <a:rPr lang="es-MX"/>
              <a:t>Xem trước Themes hoặc biến thể của Themes</a:t>
            </a:r>
          </a:p>
          <a:p>
            <a:r>
              <a:rPr lang="es-MX"/>
              <a:t>Áp dụng Themes cho slide</a:t>
            </a:r>
          </a:p>
          <a:p>
            <a:r>
              <a:rPr lang="es-MX"/>
              <a:t>Điều chỉnh Themes</a:t>
            </a:r>
          </a:p>
          <a:p>
            <a:r>
              <a:rPr lang="es-MX"/>
              <a:t>Lưu các thay đổi cho Themes và đặt tên mới</a:t>
            </a:r>
            <a:endParaRPr lang="en-US"/>
          </a:p>
          <a:p>
            <a:endParaRPr lang="en-US"/>
          </a:p>
          <a:p>
            <a:endParaRPr lang="en-US"/>
          </a:p>
          <a:p>
            <a:pPr lvl="0"/>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spTree>
    <p:extLst>
      <p:ext uri="{BB962C8B-B14F-4D97-AF65-F5344CB8AC3E}">
        <p14:creationId xmlns:p14="http://schemas.microsoft.com/office/powerpoint/2010/main" val="253135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Nền Slide</a:t>
            </a:r>
            <a:endParaRPr lang="en-US" dirty="0"/>
          </a:p>
        </p:txBody>
      </p:sp>
      <p:sp>
        <p:nvSpPr>
          <p:cNvPr id="3" name="Content Placeholder 2"/>
          <p:cNvSpPr>
            <a:spLocks noGrp="1"/>
          </p:cNvSpPr>
          <p:nvPr>
            <p:ph type="body" sz="quarter" idx="13"/>
          </p:nvPr>
        </p:nvSpPr>
        <p:spPr>
          <a:xfrm>
            <a:off x="209320" y="1024128"/>
            <a:ext cx="8477480" cy="3468499"/>
          </a:xfrm>
        </p:spPr>
        <p:txBody>
          <a:bodyPr/>
          <a:lstStyle/>
          <a:p>
            <a:pPr lvl="0"/>
            <a:endParaRPr lang="es-MX"/>
          </a:p>
          <a:p>
            <a:pPr marL="0" indent="0">
              <a:buNone/>
            </a:pPr>
            <a:r>
              <a:rPr lang="en-US"/>
              <a:t>Bạn có thể </a:t>
            </a:r>
          </a:p>
          <a:p>
            <a:r>
              <a:rPr lang="en-US"/>
              <a:t>Thay đổi màu nền của một hoặc tất cả các slide. </a:t>
            </a:r>
          </a:p>
          <a:p>
            <a:r>
              <a:rPr lang="en-US"/>
              <a:t>Thay đổi màu nền không xóa bất kỳ mẫu thiết kế nào đã được áp dụng; nó chỉ thay đổi duy nhất màu nền của các slide.</a:t>
            </a:r>
          </a:p>
          <a:p>
            <a:endParaRPr lang="en-US"/>
          </a:p>
          <a:p>
            <a:endParaRPr lang="en-US"/>
          </a:p>
          <a:p>
            <a:pPr lvl="0"/>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6</a:t>
            </a:fld>
            <a:endParaRPr lang="en-US"/>
          </a:p>
        </p:txBody>
      </p:sp>
    </p:spTree>
    <p:extLst>
      <p:ext uri="{BB962C8B-B14F-4D97-AF65-F5344CB8AC3E}">
        <p14:creationId xmlns:p14="http://schemas.microsoft.com/office/powerpoint/2010/main" val="1388474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Nền Slide</a:t>
            </a:r>
            <a:endParaRPr lang="en-US" dirty="0"/>
          </a:p>
        </p:txBody>
      </p:sp>
      <p:sp>
        <p:nvSpPr>
          <p:cNvPr id="3" name="Content Placeholder 2"/>
          <p:cNvSpPr>
            <a:spLocks noGrp="1"/>
          </p:cNvSpPr>
          <p:nvPr>
            <p:ph type="body" sz="quarter" idx="13"/>
          </p:nvPr>
        </p:nvSpPr>
        <p:spPr>
          <a:xfrm>
            <a:off x="209320" y="835372"/>
            <a:ext cx="8477480" cy="550674"/>
          </a:xfrm>
        </p:spPr>
        <p:txBody>
          <a:bodyPr/>
          <a:lstStyle/>
          <a:p>
            <a:r>
              <a:rPr lang="en-US"/>
              <a:t>Định dạng nền slide </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7</a:t>
            </a:fld>
            <a:endParaRPr lang="en-US"/>
          </a:p>
        </p:txBody>
      </p:sp>
      <p:pic>
        <p:nvPicPr>
          <p:cNvPr id="10" name="Picture 9">
            <a:extLst>
              <a:ext uri="{FF2B5EF4-FFF2-40B4-BE49-F238E27FC236}">
                <a16:creationId xmlns:a16="http://schemas.microsoft.com/office/drawing/2014/main" id="{CDF0DF5A-11E0-4467-B55A-E5648DD8F128}"/>
              </a:ext>
            </a:extLst>
          </p:cNvPr>
          <p:cNvPicPr/>
          <p:nvPr/>
        </p:nvPicPr>
        <p:blipFill>
          <a:blip r:embed="rId3"/>
          <a:stretch>
            <a:fillRect/>
          </a:stretch>
        </p:blipFill>
        <p:spPr>
          <a:xfrm>
            <a:off x="2590800" y="1379264"/>
            <a:ext cx="1499386" cy="3388000"/>
          </a:xfrm>
          <a:prstGeom prst="rect">
            <a:avLst/>
          </a:prstGeom>
        </p:spPr>
      </p:pic>
      <p:pic>
        <p:nvPicPr>
          <p:cNvPr id="11" name="Picture 10">
            <a:extLst>
              <a:ext uri="{FF2B5EF4-FFF2-40B4-BE49-F238E27FC236}">
                <a16:creationId xmlns:a16="http://schemas.microsoft.com/office/drawing/2014/main" id="{7CB05155-36B1-4116-9330-54A6963CCF37}"/>
              </a:ext>
            </a:extLst>
          </p:cNvPr>
          <p:cNvPicPr/>
          <p:nvPr/>
        </p:nvPicPr>
        <p:blipFill>
          <a:blip r:embed="rId4"/>
          <a:stretch>
            <a:fillRect/>
          </a:stretch>
        </p:blipFill>
        <p:spPr>
          <a:xfrm>
            <a:off x="4179886" y="1363044"/>
            <a:ext cx="1507603" cy="3387998"/>
          </a:xfrm>
          <a:prstGeom prst="rect">
            <a:avLst/>
          </a:prstGeom>
        </p:spPr>
      </p:pic>
      <p:pic>
        <p:nvPicPr>
          <p:cNvPr id="12" name="Picture 11">
            <a:extLst>
              <a:ext uri="{FF2B5EF4-FFF2-40B4-BE49-F238E27FC236}">
                <a16:creationId xmlns:a16="http://schemas.microsoft.com/office/drawing/2014/main" id="{C9E1EA65-5E2C-461B-A604-8461FD0E9252}"/>
              </a:ext>
            </a:extLst>
          </p:cNvPr>
          <p:cNvPicPr/>
          <p:nvPr/>
        </p:nvPicPr>
        <p:blipFill>
          <a:blip r:embed="rId5"/>
          <a:stretch>
            <a:fillRect/>
          </a:stretch>
        </p:blipFill>
        <p:spPr>
          <a:xfrm>
            <a:off x="5775958" y="1363044"/>
            <a:ext cx="1507603" cy="3387998"/>
          </a:xfrm>
          <a:prstGeom prst="rect">
            <a:avLst/>
          </a:prstGeom>
        </p:spPr>
      </p:pic>
      <p:pic>
        <p:nvPicPr>
          <p:cNvPr id="13" name="Picture 12">
            <a:extLst>
              <a:ext uri="{FF2B5EF4-FFF2-40B4-BE49-F238E27FC236}">
                <a16:creationId xmlns:a16="http://schemas.microsoft.com/office/drawing/2014/main" id="{972656B1-58BC-4487-9726-32119B11B1BA}"/>
              </a:ext>
            </a:extLst>
          </p:cNvPr>
          <p:cNvPicPr/>
          <p:nvPr/>
        </p:nvPicPr>
        <p:blipFill>
          <a:blip r:embed="rId6"/>
          <a:stretch>
            <a:fillRect/>
          </a:stretch>
        </p:blipFill>
        <p:spPr>
          <a:xfrm>
            <a:off x="7372031" y="1363041"/>
            <a:ext cx="1494156" cy="3387999"/>
          </a:xfrm>
          <a:prstGeom prst="rect">
            <a:avLst/>
          </a:prstGeom>
        </p:spPr>
      </p:pic>
    </p:spTree>
    <p:extLst>
      <p:ext uri="{BB962C8B-B14F-4D97-AF65-F5344CB8AC3E}">
        <p14:creationId xmlns:p14="http://schemas.microsoft.com/office/powerpoint/2010/main" val="616508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layout</a:t>
            </a:r>
            <a:endParaRPr lang="en-US" dirty="0"/>
          </a:p>
        </p:txBody>
      </p:sp>
      <p:sp>
        <p:nvSpPr>
          <p:cNvPr id="3" name="Content Placeholder 2"/>
          <p:cNvSpPr>
            <a:spLocks noGrp="1"/>
          </p:cNvSpPr>
          <p:nvPr>
            <p:ph type="body" sz="quarter" idx="13"/>
          </p:nvPr>
        </p:nvSpPr>
        <p:spPr>
          <a:xfrm>
            <a:off x="209320" y="952500"/>
            <a:ext cx="5306925" cy="3814764"/>
          </a:xfrm>
        </p:spPr>
        <p:txBody>
          <a:bodyPr/>
          <a:lstStyle/>
          <a:p>
            <a:r>
              <a:rPr lang="en-US"/>
              <a:t>Layout được sử dụng để xác định cấu trúc, vị trí và định dạng cho các nội dung xuất hiện trên slide. </a:t>
            </a:r>
          </a:p>
          <a:p>
            <a:r>
              <a:rPr lang="en-US"/>
              <a:t>Mỗi Theme bao gồm một slide master và một tập hợp các layout liên quan. </a:t>
            </a:r>
          </a:p>
          <a:p>
            <a:r>
              <a:rPr lang="en-US"/>
              <a:t>Bạn có thể sử dụng layout được thiết kế sẵn theo từng theme hoặc thay đổi layout cho phù hợp với nhu cầu.</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8</a:t>
            </a:fld>
            <a:endParaRPr lang="en-US"/>
          </a:p>
        </p:txBody>
      </p:sp>
      <p:pic>
        <p:nvPicPr>
          <p:cNvPr id="14" name="Picture 13">
            <a:extLst>
              <a:ext uri="{FF2B5EF4-FFF2-40B4-BE49-F238E27FC236}">
                <a16:creationId xmlns:a16="http://schemas.microsoft.com/office/drawing/2014/main" id="{CF595807-6137-47B8-8C58-2D21DADD73A1}"/>
              </a:ext>
            </a:extLst>
          </p:cNvPr>
          <p:cNvPicPr/>
          <p:nvPr/>
        </p:nvPicPr>
        <p:blipFill>
          <a:blip r:embed="rId3"/>
          <a:stretch>
            <a:fillRect/>
          </a:stretch>
        </p:blipFill>
        <p:spPr>
          <a:xfrm>
            <a:off x="5516245" y="819150"/>
            <a:ext cx="3627755" cy="3648710"/>
          </a:xfrm>
          <a:prstGeom prst="rect">
            <a:avLst/>
          </a:prstGeom>
        </p:spPr>
      </p:pic>
    </p:spTree>
    <p:extLst>
      <p:ext uri="{BB962C8B-B14F-4D97-AF65-F5344CB8AC3E}">
        <p14:creationId xmlns:p14="http://schemas.microsoft.com/office/powerpoint/2010/main" val="1144373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layout</a:t>
            </a:r>
            <a:endParaRPr lang="en-US" dirty="0"/>
          </a:p>
        </p:txBody>
      </p:sp>
      <p:sp>
        <p:nvSpPr>
          <p:cNvPr id="3" name="Content Placeholder 2"/>
          <p:cNvSpPr>
            <a:spLocks noGrp="1"/>
          </p:cNvSpPr>
          <p:nvPr>
            <p:ph type="body" sz="quarter" idx="13"/>
          </p:nvPr>
        </p:nvSpPr>
        <p:spPr>
          <a:xfrm>
            <a:off x="209321" y="952500"/>
            <a:ext cx="5023080" cy="3814764"/>
          </a:xfrm>
        </p:spPr>
        <p:txBody>
          <a:bodyPr/>
          <a:lstStyle/>
          <a:p>
            <a:r>
              <a:rPr lang="en-US"/>
              <a:t>Mặc định khi tạo một bài trình chiếu trống, slide đầu tiên sẽ sử dụng layout </a:t>
            </a:r>
            <a:r>
              <a:rPr lang="en-US" b="1"/>
              <a:t>Title Slide layout</a:t>
            </a:r>
            <a:endParaRPr lang="en-US"/>
          </a:p>
          <a:p>
            <a:r>
              <a:rPr lang="en-US"/>
              <a:t>Thêm Slide mới tiếp theo, nó sẽ được áp dụng </a:t>
            </a:r>
            <a:r>
              <a:rPr lang="en-US" b="1"/>
              <a:t>Title and Content layout</a:t>
            </a:r>
            <a:r>
              <a:rPr lang="en-US"/>
              <a:t>. </a:t>
            </a:r>
          </a:p>
          <a:p>
            <a:r>
              <a:rPr lang="en-US"/>
              <a:t>Bạn có thể thay đổi nó thành layout khác theo nhu cầu.</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9</a:t>
            </a:fld>
            <a:endParaRPr lang="en-US"/>
          </a:p>
        </p:txBody>
      </p:sp>
      <p:pic>
        <p:nvPicPr>
          <p:cNvPr id="11" name="Picture 10">
            <a:extLst>
              <a:ext uri="{FF2B5EF4-FFF2-40B4-BE49-F238E27FC236}">
                <a16:creationId xmlns:a16="http://schemas.microsoft.com/office/drawing/2014/main" id="{68B2DCEB-D8B2-4154-8B69-9DFF3F0711D4}"/>
              </a:ext>
            </a:extLst>
          </p:cNvPr>
          <p:cNvPicPr/>
          <p:nvPr/>
        </p:nvPicPr>
        <p:blipFill>
          <a:blip r:embed="rId3"/>
          <a:stretch>
            <a:fillRect/>
          </a:stretch>
        </p:blipFill>
        <p:spPr>
          <a:xfrm>
            <a:off x="5232400" y="2024093"/>
            <a:ext cx="2895600" cy="2819371"/>
          </a:xfrm>
          <a:prstGeom prst="rect">
            <a:avLst/>
          </a:prstGeom>
        </p:spPr>
      </p:pic>
      <p:pic>
        <p:nvPicPr>
          <p:cNvPr id="10" name="Picture 9">
            <a:extLst>
              <a:ext uri="{FF2B5EF4-FFF2-40B4-BE49-F238E27FC236}">
                <a16:creationId xmlns:a16="http://schemas.microsoft.com/office/drawing/2014/main" id="{282A4866-47BE-40E2-9E9C-20E35F82ED86}"/>
              </a:ext>
            </a:extLst>
          </p:cNvPr>
          <p:cNvPicPr/>
          <p:nvPr/>
        </p:nvPicPr>
        <p:blipFill>
          <a:blip r:embed="rId4"/>
          <a:stretch>
            <a:fillRect/>
          </a:stretch>
        </p:blipFill>
        <p:spPr>
          <a:xfrm>
            <a:off x="6817318" y="101599"/>
            <a:ext cx="2117362" cy="2946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595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1481</TotalTime>
  <Words>5383</Words>
  <Application>Microsoft Office PowerPoint</Application>
  <PresentationFormat>On-screen Show (16:9)</PresentationFormat>
  <Paragraphs>529</Paragraphs>
  <Slides>41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Myriad Pro</vt:lpstr>
      <vt:lpstr>Times New Roman</vt:lpstr>
      <vt:lpstr>Wingdings</vt:lpstr>
      <vt:lpstr>MOS 2016 Theme 2</vt:lpstr>
      <vt:lpstr>MOS POWERPOINT 2016 Bài 2: Làm việc với Slide</vt:lpstr>
      <vt:lpstr>Hướng dẫn sử dụng</vt:lpstr>
      <vt:lpstr>Sử dụng Themes</vt:lpstr>
      <vt:lpstr>Áp dụng và điều chỉnh Themes</vt:lpstr>
      <vt:lpstr>Áp dụng và điều chỉnh Themes</vt:lpstr>
      <vt:lpstr>Nền Slide</vt:lpstr>
      <vt:lpstr>Nền Slide</vt:lpstr>
      <vt:lpstr>Slide layout</vt:lpstr>
      <vt:lpstr>Slide layout</vt:lpstr>
      <vt:lpstr>Định dạng Placeholders</vt:lpstr>
      <vt:lpstr>Áp dụng Style cho Placeholder</vt:lpstr>
      <vt:lpstr>Định dạng Placeholders bằng công cụ</vt:lpstr>
      <vt:lpstr>Tùy chỉnh Slide layout</vt:lpstr>
      <vt:lpstr>Sử dụng Gridlines và Guides</vt:lpstr>
      <vt:lpstr>Sử dụng Gridlines và Guides</vt:lpstr>
      <vt:lpstr>Bật hoặc tắt Gridlines và Guides</vt:lpstr>
      <vt:lpstr>Slide Master</vt:lpstr>
      <vt:lpstr>Slide Master</vt:lpstr>
      <vt:lpstr>Sử dụng chế độ xem Slide Master</vt:lpstr>
      <vt:lpstr>Sử dụng chế độ xem Slide Master</vt:lpstr>
      <vt:lpstr>Sử dụng chế độ xem Slide Master</vt:lpstr>
      <vt:lpstr>Các thao tác trên Slide Master</vt:lpstr>
      <vt:lpstr>Áp dụng Slide layout cho Slide</vt:lpstr>
      <vt:lpstr>Quản lý Slide - Chèn Slide</vt:lpstr>
      <vt:lpstr>Quản lý Slides – Ẩn/Hiện/Xóa Slide </vt:lpstr>
      <vt:lpstr>Chèn – Footers, Date, Slide Number</vt:lpstr>
      <vt:lpstr>Chèn – Footers, Date, Slide Number</vt:lpstr>
      <vt:lpstr>Quản lý Slides - Kiểm soát số thứ tự Slide</vt:lpstr>
      <vt:lpstr>Tổ chức Slide – Sử dụng Slide Sorter</vt:lpstr>
      <vt:lpstr>Tổ chức Slide – Sắp xếp Slide</vt:lpstr>
      <vt:lpstr>Tổ chức Slide – Section</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QuangDang</cp:lastModifiedBy>
  <cp:revision>103</cp:revision>
  <dcterms:created xsi:type="dcterms:W3CDTF">2019-05-09T04:07:59Z</dcterms:created>
  <dcterms:modified xsi:type="dcterms:W3CDTF">2019-09-14T03:35:10Z</dcterms:modified>
</cp:coreProperties>
</file>